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67" r:id="rId4"/>
    <p:sldId id="265" r:id="rId5"/>
    <p:sldId id="261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apértelmezett szakasz" id="{EE6CE0B8-2F7C-422A-91F0-AE59C3F8645C}">
          <p14:sldIdLst/>
        </p14:section>
        <p14:section name="Névtelen szakasz" id="{82BCAB3B-5EB0-40F7-AD94-26A80655CE66}">
          <p14:sldIdLst>
            <p14:sldId id="256"/>
            <p14:sldId id="257"/>
            <p14:sldId id="267"/>
            <p14:sldId id="265"/>
          </p14:sldIdLst>
        </p14:section>
        <p14:section name="Névtelen szakasz" id="{175853D2-734A-461A-BC3D-EAFB6EE2C88C}">
          <p14:sldIdLst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54D29B-4131-4218-A28E-5555FC210234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376065-8C44-48E4-BB47-9CDFC63C7BFE}" type="slidenum">
              <a:rPr lang="hu-HU" smtClean="0"/>
              <a:t>‹#›</a:t>
            </a:fld>
            <a:endParaRPr lang="hu-H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D29B-4131-4218-A28E-5555FC210234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6065-8C44-48E4-BB47-9CDFC63C7BFE}" type="slidenum">
              <a:rPr lang="hu-HU" smtClean="0"/>
              <a:t>‹#›</a:t>
            </a:fld>
            <a:endParaRPr lang="hu-H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D29B-4131-4218-A28E-5555FC210234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6065-8C44-48E4-BB47-9CDFC63C7BFE}" type="slidenum">
              <a:rPr lang="hu-HU" smtClean="0"/>
              <a:t>‹#›</a:t>
            </a:fld>
            <a:endParaRPr lang="hu-H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D29B-4131-4218-A28E-5555FC210234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6065-8C44-48E4-BB47-9CDFC63C7BFE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D29B-4131-4218-A28E-5555FC210234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6065-8C44-48E4-BB47-9CDFC63C7BFE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D29B-4131-4218-A28E-5555FC210234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6065-8C44-48E4-BB47-9CDFC63C7BFE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D29B-4131-4218-A28E-5555FC210234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6065-8C44-48E4-BB47-9CDFC63C7BFE}" type="slidenum">
              <a:rPr lang="hu-HU" smtClean="0"/>
              <a:t>‹#›</a:t>
            </a:fld>
            <a:endParaRPr lang="hu-H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D29B-4131-4218-A28E-5555FC210234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6065-8C44-48E4-BB47-9CDFC63C7BFE}" type="slidenum">
              <a:rPr lang="hu-HU" smtClean="0"/>
              <a:t>‹#›</a:t>
            </a:fld>
            <a:endParaRPr lang="hu-H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D29B-4131-4218-A28E-5555FC210234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6065-8C44-48E4-BB47-9CDFC63C7BF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D29B-4131-4218-A28E-5555FC210234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6065-8C44-48E4-BB47-9CDFC63C7BF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D29B-4131-4218-A28E-5555FC210234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6065-8C44-48E4-BB47-9CDFC63C7BF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E54D29B-4131-4218-A28E-5555FC210234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8376065-8C44-48E4-BB47-9CDFC63C7BFE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016224"/>
          </a:xfrm>
        </p:spPr>
        <p:txBody>
          <a:bodyPr>
            <a:noAutofit/>
          </a:bodyPr>
          <a:lstStyle/>
          <a:p>
            <a:pPr algn="ctr"/>
            <a:r>
              <a:rPr lang="hu-HU" sz="4800" b="1" dirty="0" smtClean="0"/>
              <a:t>A magyar közjog jellegzetességei az első világháborút követően</a:t>
            </a:r>
            <a:endParaRPr lang="hu-HU" sz="48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9551" y="2636912"/>
            <a:ext cx="8168881" cy="3312368"/>
          </a:xfrm>
        </p:spPr>
        <p:txBody>
          <a:bodyPr>
            <a:normAutofit lnSpcReduction="10000"/>
          </a:bodyPr>
          <a:lstStyle/>
          <a:p>
            <a:pPr algn="just"/>
            <a:r>
              <a:rPr lang="hu-HU" sz="2400" b="1" dirty="0" smtClean="0"/>
              <a:t>Szabó István egyetemi tanár</a:t>
            </a:r>
          </a:p>
          <a:p>
            <a:pPr algn="just"/>
            <a:r>
              <a:rPr lang="hu-HU" sz="2400" b="1" dirty="0" smtClean="0"/>
              <a:t> PPKE JÁK Jogtörténeti Tanszék</a:t>
            </a:r>
          </a:p>
          <a:p>
            <a:pPr algn="just"/>
            <a:endParaRPr lang="hu-HU" sz="2400" dirty="0"/>
          </a:p>
          <a:p>
            <a:pPr algn="just"/>
            <a:r>
              <a:rPr lang="hu-HU" sz="4000" b="1" dirty="0" smtClean="0"/>
              <a:t>Trianon 100</a:t>
            </a:r>
          </a:p>
          <a:p>
            <a:pPr algn="just"/>
            <a:r>
              <a:rPr lang="hu-HU" sz="2400" dirty="0" smtClean="0"/>
              <a:t>  </a:t>
            </a:r>
          </a:p>
          <a:p>
            <a:pPr algn="just"/>
            <a:r>
              <a:rPr lang="hu-HU" dirty="0" err="1"/>
              <a:t>Univerzita</a:t>
            </a:r>
            <a:r>
              <a:rPr lang="hu-HU" dirty="0"/>
              <a:t> </a:t>
            </a:r>
            <a:r>
              <a:rPr lang="hu-HU" dirty="0" err="1"/>
              <a:t>Pavla</a:t>
            </a:r>
            <a:r>
              <a:rPr lang="hu-HU" dirty="0"/>
              <a:t> Jozefa </a:t>
            </a:r>
            <a:r>
              <a:rPr lang="hu-HU" dirty="0" err="1"/>
              <a:t>Šafárika</a:t>
            </a:r>
            <a:r>
              <a:rPr lang="hu-HU" dirty="0"/>
              <a:t> v </a:t>
            </a:r>
            <a:r>
              <a:rPr lang="hu-HU" dirty="0" err="1" smtClean="0"/>
              <a:t>Košiciach</a:t>
            </a:r>
            <a:endParaRPr lang="hu-HU" dirty="0" smtClean="0"/>
          </a:p>
          <a:p>
            <a:pPr algn="just"/>
            <a:r>
              <a:rPr lang="hu-HU" sz="2400" dirty="0" smtClean="0"/>
              <a:t>2021. </a:t>
            </a:r>
            <a:r>
              <a:rPr lang="hu-HU" dirty="0"/>
              <a:t>o</a:t>
            </a:r>
            <a:r>
              <a:rPr lang="hu-HU" dirty="0" smtClean="0"/>
              <a:t>któber </a:t>
            </a:r>
            <a:r>
              <a:rPr lang="hu-HU" sz="2400" dirty="0" smtClean="0"/>
              <a:t> 15.</a:t>
            </a:r>
            <a:endParaRPr lang="hu-HU" sz="2400" dirty="0"/>
          </a:p>
        </p:txBody>
      </p:sp>
      <p:pic>
        <p:nvPicPr>
          <p:cNvPr id="4" name="Kép 2" descr="闒粀闀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119" y="4509120"/>
            <a:ext cx="1307367" cy="2059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285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332656"/>
            <a:ext cx="8928992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háborús vereség hatásai</a:t>
            </a:r>
            <a:endParaRPr lang="hu-HU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/>
            <a:r>
              <a:rPr lang="hu-HU" b="1" dirty="0">
                <a:latin typeface="Andalus" panose="02020603050405020304" pitchFamily="18" charset="-78"/>
                <a:cs typeface="Andalus" panose="02020603050405020304" pitchFamily="18" charset="-78"/>
              </a:rPr>
              <a:t>R</a:t>
            </a:r>
            <a:r>
              <a:rPr lang="hu-HU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emény, hogy az alkotmányos (politikai) átalakulással csökkenti lehet a vereség negatív  hatásait</a:t>
            </a:r>
          </a:p>
          <a:p>
            <a:pPr lvl="1"/>
            <a:r>
              <a:rPr lang="hu-HU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Remény, hogy az antant számára  „szalonképes” kormány jobb békefeltételeket tud elérni</a:t>
            </a:r>
          </a:p>
          <a:p>
            <a:pPr marL="0" indent="0">
              <a:buNone/>
            </a:pPr>
            <a:endParaRPr lang="hu-HU" sz="18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hu-HU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Következmények</a:t>
            </a:r>
          </a:p>
          <a:p>
            <a:pPr lvl="1"/>
            <a:r>
              <a:rPr lang="hu-HU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Köztársaság kikiáltása  - Néphatározat</a:t>
            </a:r>
          </a:p>
          <a:p>
            <a:pPr lvl="1" algn="just"/>
            <a:r>
              <a:rPr lang="hu-HU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közjogi tradíciókkal történő szakítás (?)</a:t>
            </a:r>
            <a:endParaRPr lang="hu-HU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hu-HU" sz="2000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hu-HU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Tényleges helyzet</a:t>
            </a:r>
            <a:endParaRPr lang="hu-HU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/>
            <a:r>
              <a:rPr lang="hu-HU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korabeli jogtudomány inaktív</a:t>
            </a:r>
            <a:endParaRPr lang="hu-HU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algn="just"/>
            <a:r>
              <a:rPr lang="hu-HU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kormány (IM ) részéről sem maradt ránk semmi</a:t>
            </a:r>
          </a:p>
          <a:p>
            <a:pPr lvl="1" algn="just"/>
            <a:r>
              <a:rPr lang="hu-HU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Benárd</a:t>
            </a:r>
            <a:r>
              <a:rPr lang="hu-HU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hu-HU" b="1" dirty="0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hu-HU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mil (MNK Alkotmánya - Jogállam)</a:t>
            </a:r>
            <a:endParaRPr lang="hu-HU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algn="just"/>
            <a:endParaRPr lang="hu-HU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/>
            <a:endParaRPr lang="hu-HU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hu-HU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hu-HU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100" y="4581128"/>
            <a:ext cx="1360805" cy="2150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376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tényleges folyamatok</a:t>
            </a:r>
            <a:endParaRPr lang="hu-HU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algn="just"/>
            <a:r>
              <a:rPr lang="hu-HU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remény csalfa volt, a „szalonképes” kormány sem tud eredményeket  elérni az antantnál</a:t>
            </a:r>
          </a:p>
          <a:p>
            <a:pPr lvl="1"/>
            <a:r>
              <a:rPr lang="hu-HU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Tanácsköztársaság, majd ennek bukása</a:t>
            </a:r>
          </a:p>
          <a:p>
            <a:pPr lvl="3"/>
            <a:r>
              <a:rPr lang="hu-HU" sz="20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Katonai megszállás</a:t>
            </a:r>
          </a:p>
          <a:p>
            <a:pPr lvl="3"/>
            <a:r>
              <a:rPr lang="hu-HU" sz="20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forradalmak elutasítása</a:t>
            </a:r>
          </a:p>
          <a:p>
            <a:pPr lvl="1"/>
            <a:r>
              <a:rPr lang="hu-HU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Az antant azonban ellenzi az erősebb visszafordulást</a:t>
            </a:r>
          </a:p>
          <a:p>
            <a:pPr lvl="3"/>
            <a:r>
              <a:rPr lang="hu-HU" sz="20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Néphatározat előtti, vagy utáni alkotmányos rendhez térünk vissza?</a:t>
            </a:r>
          </a:p>
          <a:p>
            <a:pPr lvl="3"/>
            <a:r>
              <a:rPr lang="hu-HU" sz="20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Államformáról népszavazás?</a:t>
            </a:r>
            <a:endParaRPr lang="hu-HU" sz="2000" i="1" dirty="0" smtClean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745" y="4653136"/>
            <a:ext cx="1315248" cy="2078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733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1919/1920 fordulójának eseményei</a:t>
            </a:r>
          </a:p>
          <a:p>
            <a:pPr lvl="1"/>
            <a:r>
              <a:rPr lang="hu-HU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1919 augusztus: köztársasági államforma megerősítése</a:t>
            </a:r>
          </a:p>
          <a:p>
            <a:pPr lvl="1" algn="just"/>
            <a:r>
              <a:rPr lang="hu-HU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1920 januári választások eredménye</a:t>
            </a:r>
          </a:p>
          <a:p>
            <a:pPr lvl="1" algn="just"/>
            <a:r>
              <a:rPr lang="hu-HU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Az 1918 novembere előtti alkotmányos rend helyreállítása</a:t>
            </a:r>
            <a:endParaRPr lang="hu-HU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hu-HU" sz="2000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hu-HU" sz="2000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hu-HU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restauráció okai</a:t>
            </a:r>
            <a:endParaRPr lang="hu-HU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/>
            <a:r>
              <a:rPr lang="hu-HU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Nem állambölcseleti hátterűek</a:t>
            </a:r>
            <a:endParaRPr lang="hu-HU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algn="just"/>
            <a:r>
              <a:rPr lang="hu-HU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Az állam összetartó erejét a tradíciókban látták</a:t>
            </a:r>
            <a:endParaRPr lang="hu-HU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algn="just"/>
            <a:r>
              <a:rPr lang="hu-HU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tradicionális államforma</a:t>
            </a:r>
          </a:p>
          <a:p>
            <a:pPr lvl="1" algn="just"/>
            <a:r>
              <a:rPr lang="hu-HU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Minderre Trianonnak erős hatásai voltak</a:t>
            </a:r>
            <a:endParaRPr lang="hu-HU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hu-HU" sz="2000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1" algn="just"/>
            <a:endParaRPr lang="hu-HU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/>
            <a:endParaRPr lang="hu-HU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hu-HU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hu-HU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102" y="4581127"/>
            <a:ext cx="1360804" cy="2150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36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404664"/>
            <a:ext cx="8856984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sz="36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hu-HU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hu-HU" sz="36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hu-HU" sz="6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Köszönöm a figyelmet !</a:t>
            </a:r>
            <a:endParaRPr lang="hu-HU" sz="6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algn="just"/>
            <a:endParaRPr lang="hu-HU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/>
            <a:endParaRPr lang="hu-HU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hu-HU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hu-HU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5" y="4576486"/>
            <a:ext cx="1287834" cy="2035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52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mény kötés">
  <a:themeElements>
    <a:clrScheme name="Kemény kötés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Kemény kötés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mény kötés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413</TotalTime>
  <Words>193</Words>
  <Application>Microsoft Office PowerPoint</Application>
  <PresentationFormat>Diavetítés a képernyőre (4:3 oldalarány)</PresentationFormat>
  <Paragraphs>59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10" baseType="lpstr">
      <vt:lpstr>Aharoni</vt:lpstr>
      <vt:lpstr>Andalus</vt:lpstr>
      <vt:lpstr>Book Antiqua</vt:lpstr>
      <vt:lpstr>Wingdings</vt:lpstr>
      <vt:lpstr>Kemény kötés</vt:lpstr>
      <vt:lpstr>A magyar közjog jellegzetességei az első világháborút követően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István</dc:creator>
  <cp:lastModifiedBy>Szabó István</cp:lastModifiedBy>
  <cp:revision>40</cp:revision>
  <dcterms:created xsi:type="dcterms:W3CDTF">2018-11-26T09:13:35Z</dcterms:created>
  <dcterms:modified xsi:type="dcterms:W3CDTF">2021-10-14T18:01:34Z</dcterms:modified>
</cp:coreProperties>
</file>