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7D991-B115-44E9-B2A4-E199D5760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91407C-0626-4925-AADA-50D34FF54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E691C3-B750-44FD-90E2-3409DD99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455CF9-54B2-42D3-846A-B685D1BB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24155F1-5D24-4B9D-AAA3-816CEF48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02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74608-81BA-4459-88FA-0239A0F6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6660C30-A836-443F-97E3-A6EF19477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992553D-D0C0-4E6A-AAE3-C7ED28BC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7AC8744-26C3-4008-B332-B16A02E7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5E21741-5F63-41B3-8B24-432FEA29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77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15FB439-B195-4A1F-A625-5C3517492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C7BBD38-5984-4A94-845D-035F60CD7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F3B33F-54ED-4CFC-8E95-361F938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A7691BB-B605-4DF5-A324-CAD0A086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65A54E-3974-4F19-B781-FA7B2873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97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FD829-449A-4669-BF46-ED4768F8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413C44-D6A7-4D64-9511-C0602EFB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C451B0-52E0-4B20-AEC0-D722DC3E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631ADA-9A49-4E13-989E-A6F375B9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A823654-11DE-4DF0-9D62-7DAEF471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34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18796-0C13-4A7B-BC7B-FA51C5F4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85A607-15A8-4D8D-9DA2-4D553FCF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D2770C-B973-4F33-A380-8A0BDAA9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0EDCF2-66B9-409B-BCD3-FFF34D73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864AB9-82CB-4F62-A69F-20755B0E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01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1F1E4-3FCF-4FCB-BAFD-85F09BC4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F350DE-035C-42BF-98BC-6B5EFA1C8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CC6C18-E081-4889-9F69-00E0B3557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3EA22C7-63C7-4004-8EFD-A969F320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B65083-EE76-43B4-9776-682D6A29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AFAF40A-C679-48A0-8912-7F64C6DD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821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B64DF-BD4A-454C-9927-BFC1CAF3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ED905-3CB8-4B43-83C0-401A9052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DABE070-0BAF-49B7-B640-16046FCEE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515D30-747C-4CE5-91B6-5B035288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27AA832-6E53-40B4-8828-BBEE8257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2F71A19-389D-4E56-9638-0E209E23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5D62F98-7DC5-4328-85DF-62F1AA1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952395C-27D9-435F-8D54-A1894FA6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67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EF3B6-81EC-4734-8CF5-95CBC9A6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3A18E5A-CB8C-45D3-BB3C-B2E16FB8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59917B1-23E2-447E-B828-7E99E37C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35B0EF-31F1-4C36-9EAA-CDC634A2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52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7909FD5-4121-4965-868D-70193A3A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B45B922-5982-42E9-9DDA-1B9E5F57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C887-623D-49CF-9916-D9529DFE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57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0B82B-4719-4FDF-939A-3ECD9311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075FEF-8D0F-4792-9EC8-6CA388A7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AE8791-B9C2-403D-9D0E-F491F82C3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C9EAFB5-A168-4D9A-BEEC-1B4A3C4E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F8B6D2B-38BF-4C23-890B-5DA38AB1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976F3C8-BCAD-4D22-A0B6-B29C186E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89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3718D-D1B3-4393-BC52-6E7B6E61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D26BD34-F618-4067-AFCE-71CE770ED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15A5F8-EB83-4918-88A8-27A4C9D62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BB84F40-99B8-4C80-B4D9-BA00710D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65C0A0-2A5B-4164-9AB0-5E877DAE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709335F-9DAB-4D34-B02A-AC79C499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04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2D7E455-7FB4-4AAD-A282-DBA92692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341A3F-D47A-4564-B788-88B76B75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17028F-F62D-4CFE-842C-AE528F304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2537-C654-450C-8FFC-080A3230DA32}" type="datetimeFigureOut">
              <a:rPr lang="sk-SK" smtClean="0"/>
              <a:t>14. 10. 2021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FD000-B884-4133-BA4F-5B3A2C7B5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CA6AD9-ADE2-4353-B6FC-38540498A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1B0A-93BE-4188-8759-59E89FC25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38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8E2BE-D46C-4BFA-9ADF-E3FC9B65F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Zjednotenie Abovskej a Turnianskej župy v roku 1881 – základ </a:t>
            </a:r>
            <a:r>
              <a:rPr lang="sk-SK" sz="36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potrianonskej</a:t>
            </a:r>
            <a:r>
              <a:rPr lang="sk-SK" sz="3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verejnej správy východného Slovenska</a:t>
            </a:r>
            <a:endParaRPr lang="sk-SK" sz="3600" dirty="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823933-F7A2-4258-BF0D-1C4E4124B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b="1" i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doc. JUDr. Erik Štenpien, PhD.</a:t>
            </a:r>
          </a:p>
          <a:p>
            <a:r>
              <a:rPr lang="sk-SK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UPJŠ v Košiciach – Právnická fakulta</a:t>
            </a:r>
          </a:p>
          <a:p>
            <a:endParaRPr lang="sk-SK" sz="2000" b="1" i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sz="2000" b="1" i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sz="2000" b="1" i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sz="20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179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3B47F-3A44-4F43-BCFB-F1E1FF02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Zborové orgány </a:t>
            </a:r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municípia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DB26D5-14F7-45DA-8152-AEFD8236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Municipálny výbor (zhromaždenie) – počet členov sa menil – v roku 1909 sa ustálil na 301. Právo účasti bolo upravované štatútmi rôzne – v zásade mali právo účasti úradníci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virilisti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zvyšok členov bol volený. Počet riadnych zasadnutí upravovali štatúty rôzne – v zásade 4 do roka.</a:t>
            </a:r>
          </a:p>
          <a:p>
            <a:pPr marL="457200" indent="-457200" algn="just">
              <a:buAutoNum type="arabicPeriod"/>
            </a:pP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Verejnosprávny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výbor – 22 členov</a:t>
            </a:r>
          </a:p>
          <a:p>
            <a:pPr marL="457200" indent="-457200" algn="just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Stály výbor – členov volí zhromaždenie (počet: 60) – rokovací poriadok upraví štatút</a:t>
            </a:r>
          </a:p>
          <a:p>
            <a:pPr marL="457200" indent="-457200" algn="just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Komisie zjednotenej župy od roku 1882</a:t>
            </a:r>
          </a:p>
          <a:p>
            <a:pPr marL="457200" indent="-457200" algn="just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Ústredný výbor – volebné veci od roku 1914 – zák. čl. 15/1914 – 28 členov</a:t>
            </a:r>
          </a:p>
          <a:p>
            <a:pPr marL="457200" indent="-457200" algn="just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Osvedčovací výbor – spisuje zoznamy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virilistov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7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35D9A-7938-4B6C-93E3-E3B063F9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Zborové orgány </a:t>
            </a:r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municípia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1425BE-B27F-48DE-B93F-218B838E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510030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sk-SK" dirty="0"/>
              <a:t>Stála posudzovacia komisia – odvolania proti rozhodnutiam osvedčovacieho výboru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k-SK" dirty="0"/>
              <a:t>Župná poľnohospodárska komisia – existovala v rokoch 1894 – 1898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k-SK" dirty="0"/>
              <a:t>Municipálna komisia pre chov koní – vznik: 1896 –predseda: hlavný župan, 29 členov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k-SK" dirty="0"/>
              <a:t>Municipálne pracovné výbory – vznik: 1916 – rozhodovali o najhospodárnejšom využití pracovných síl zajatcov v období vojny – predseda: podžupan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k-SK" dirty="0"/>
              <a:t> Výbor na vykupovanie krmovín – vznik: 1917, predseda: podžupan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k-SK" dirty="0"/>
              <a:t> osobitné komisie a výbory: na správu dôchodkového fondu zamestnancov, skúšobná komisia obecných a obvodných notárov...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095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4072D-4553-45C9-B64D-7E649068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C909DB-B1EC-4221-AD4C-5CCAC4FFE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sk-SK" sz="4400" dirty="0">
              <a:latin typeface="Arial Black" panose="020B0A04020102020204" pitchFamily="34" charset="0"/>
            </a:endParaRPr>
          </a:p>
          <a:p>
            <a:pPr algn="ctr"/>
            <a:endParaRPr lang="sk-SK" sz="4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k-SK" sz="4400" dirty="0">
                <a:latin typeface="Arial Black" panose="020B0A04020102020204" pitchFamily="34" charset="0"/>
              </a:rPr>
              <a:t>Ďakujem </a:t>
            </a:r>
            <a:r>
              <a:rPr lang="sk-SK" sz="4400">
                <a:latin typeface="Arial Black" panose="020B0A04020102020204" pitchFamily="34" charset="0"/>
              </a:rPr>
              <a:t>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70396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09788-B207-4902-918C-EB7E6102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 I. Župné zákony z 2. polovice19. storočia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263A56-DA2F-43B5-80EA-113D4C9A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Zák. čl. 42/1870– liberalistický predpis – požaduje podriadenie jednotiek miestnej správy centru</a:t>
            </a: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Požadované zmeny:</a:t>
            </a:r>
          </a:p>
          <a:p>
            <a:pPr indent="449580" algn="just">
              <a:lnSpc>
                <a:spcPct val="115000"/>
              </a:lnSpc>
            </a:pPr>
            <a:r>
              <a:rPr lang="sk-SK" sz="18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požadujúce zmenu právomocí municipálnych výborov;</a:t>
            </a:r>
            <a:endParaRPr lang="sk-SK" sz="18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sk-SK" sz="18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bojujúce proti zloženiu municipálnych výborov;</a:t>
            </a:r>
            <a:endParaRPr lang="sk-SK" sz="18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sk-SK" sz="18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zaujímajúce postoj proti inštitúcií </a:t>
            </a:r>
            <a:r>
              <a:rPr lang="sk-SK" sz="18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virilizmu</a:t>
            </a:r>
            <a:r>
              <a:rPr lang="sk-SK" sz="18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k-SK" sz="18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zamerané na zrušenie iných nedostatkov župnej správy, zavedených novou právnou úpravou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FAC21-688F-40DA-9E04-ECC40C28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Reformy župného zákona z roku 1870 vypracované v roku 1885: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0C2E64-7A6D-4110-9D7C-9832F7E1C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Návrh Gejzu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Barkassyho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rozsiahly – vypracovaný v utajení</a:t>
            </a:r>
          </a:p>
          <a:p>
            <a:pPr marL="514350" indent="-51435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Návrh Ignáca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Szélla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úprava postavenia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virilistov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- utajený  </a:t>
            </a:r>
          </a:p>
          <a:p>
            <a:pPr marL="514350" indent="-51435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Návrh Ľudovíta Nováka – postavenie hlavných županov – utajený</a:t>
            </a:r>
          </a:p>
          <a:p>
            <a:pPr marL="514350" indent="-51435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Návrh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Barkassyho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Szélla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Nováka (korigovaný K.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Tiszom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) – ešte novelizácia predošlého predpisu. Pomerne rozsiahly. Významné zmeny v úprave postavenia úradníkov. Vylúčenie osôb ovládajúcich latinčinu z volieb.</a:t>
            </a:r>
          </a:p>
          <a:p>
            <a:pPr marL="514350" indent="-51435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Návrh Gejzu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Barkassyho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„návrh zákona o verejných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municípiách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“ – zmeny v zložení municipálneho výboru, ustálenie počtu hlavných županov, vznik účtovnej stolice.</a:t>
            </a: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VŠETKY NÁVRHY BOLI VYPRACOVANÉ AKO NOVELY.</a:t>
            </a:r>
          </a:p>
        </p:txBody>
      </p:sp>
    </p:spTree>
    <p:extLst>
      <p:ext uri="{BB962C8B-B14F-4D97-AF65-F5344CB8AC3E}">
        <p14:creationId xmlns:p14="http://schemas.microsoft.com/office/powerpoint/2010/main" val="371250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4872F-6C4D-49A7-AECB-E500AC9D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Rokovania o zmene zák. čl. 42/1870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3CA351-B560-466C-8469-5B819C3B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„Verejne“ sa rokovalo len o piatom návrhu.</a:t>
            </a:r>
          </a:p>
          <a:p>
            <a:pPr marL="457200" indent="-45720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Preskúmavanie ministerskými radcami</a:t>
            </a:r>
          </a:p>
          <a:p>
            <a:pPr marL="457200" indent="-45720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Rokovanie ministerskej rady – návrh bol označený za odôvodnený</a:t>
            </a:r>
          </a:p>
          <a:p>
            <a:pPr marL="457200" indent="-45720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Konferencia v júli 1885 – vládou vybratí odborníci z radov predstaviteľov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municípií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piaty návrh bol prepracovaný na šiestu koncepciu. Obsah návrhu nariadil K.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Tisza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udržať v tajnosti. </a:t>
            </a:r>
          </a:p>
          <a:p>
            <a:pPr marL="457200" indent="-45720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Zhromaždenie vládou vybraných županov, podžupanov a starostov – september 1885 – ROKUJE O REKODIFIKÁCIÍ</a:t>
            </a:r>
          </a:p>
          <a:p>
            <a:pPr marL="457200" indent="-457200">
              <a:buAutoNum type="arabicPeriod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Parlamentné rokovania sa skončili v júli 1886 – prijatý zák. čl. 21/1886 ako nový predpis – na Slovensku bude platiť do 1. 1. 1923. </a:t>
            </a:r>
          </a:p>
        </p:txBody>
      </p:sp>
    </p:spTree>
    <p:extLst>
      <p:ext uri="{BB962C8B-B14F-4D97-AF65-F5344CB8AC3E}">
        <p14:creationId xmlns:p14="http://schemas.microsoft.com/office/powerpoint/2010/main" val="22334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D92B4-C28B-48D5-A511-2EB424FD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II. Zjednotenie Abovskej a Turnianskej župy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CD175D-8B43-4D7C-9286-5ED0FCF01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Po právnej stránke sa uskutoční prijatím zák. čl. 64/1881 v decembri 1881. </a:t>
            </a: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Účinný od roku 1882</a:t>
            </a: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Vykonávacie nariadenia prijaté v roku 1883 – územné zmeny týkajúce sa jednotlivých obcí</a:t>
            </a:r>
          </a:p>
          <a:p>
            <a:pPr marL="0" indent="0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Počet okresov mal byť o 1 menší ako mali obe župy spolu.</a:t>
            </a: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Členovia dovtedajších municipálnych výborov oboch žúp ostávali členmi municipálneho výboru zjednotenej župy. </a:t>
            </a:r>
          </a:p>
          <a:p>
            <a:pPr marL="0" indent="0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Zjednotenie prebiehalo ak po prijatí nového municipálneho zákona z roku 1886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708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5BB8B-53D7-477E-BB54-12118DD4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9F4ECD-3CAB-440B-B8EF-5BEA0598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39DA70-E3C3-495D-BAA7-881EC30E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0" y="-76200"/>
            <a:ext cx="5753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8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F0212-4740-4CEB-B9D1-8853E8E1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Úradníci zjednotenej župy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50809D-372C-433E-B969-791C5B63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Hlavný župan – mimoriadne posilnené postavenie – silné vymenúvacie a kontrolné právomoci; </a:t>
            </a:r>
            <a:r>
              <a:rPr lang="sk-SK" sz="2400">
                <a:latin typeface="Arial" panose="020B0604020202020204" pitchFamily="34" charset="0"/>
                <a:cs typeface="Arial" panose="020B0604020202020204" pitchFamily="34" charset="0"/>
              </a:rPr>
              <a:t>po prijatí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zák. čl. 21/1886 podriadenosť len ministrovi vnútra</a:t>
            </a:r>
          </a:p>
          <a:p>
            <a:pPr marL="0" indent="0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Magistratúry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právna úprava: zák. čl. 1/1883 a župné štatúty</a:t>
            </a:r>
          </a:p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Zákon – podmienky na vymenovanie úradníkov:</a:t>
            </a:r>
          </a:p>
          <a:p>
            <a:pPr indent="449580" algn="just">
              <a:lnSpc>
                <a:spcPct val="115000"/>
              </a:lnSpc>
            </a:pPr>
            <a:r>
              <a:rPr lang="sk-SK" sz="2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zisk advokátskeho diplomu;</a:t>
            </a:r>
            <a:endParaRPr lang="sk-SK" sz="26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sk-SK" sz="2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zisk doktorátu z oblasti štátnej správy;</a:t>
            </a:r>
            <a:endParaRPr lang="sk-SK" sz="26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sk-SK" sz="2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dokázanie právnického vzdelania;</a:t>
            </a:r>
            <a:endParaRPr lang="sk-SK" sz="26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sk-SK" sz="2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úspešné absolvovanie aspoň štyroch rokov štúdia práva a úspešné zloženie štátnej skúšky z oblasti štátnej správy;</a:t>
            </a:r>
            <a:endParaRPr lang="sk-SK" sz="26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sk-SK" sz="2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okrem toho zloženie skúšky z verejnej správy, ktorou dokázali dostatočnú prax.</a:t>
            </a:r>
            <a:endParaRPr lang="sk-SK" sz="26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sk-SK" sz="2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Následné vymenovanie </a:t>
            </a:r>
            <a:endParaRPr lang="sk-SK" sz="26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2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34F6-65E4-43DA-9E66-3F42DD1E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Župné štatúty - štatút z mája 1882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7BBB34-6BF8-431A-A9C3-7F91A8E1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Delenie úradníkov:</a:t>
            </a:r>
          </a:p>
          <a:p>
            <a:pPr>
              <a:buFontTx/>
              <a:buChar char="-"/>
            </a:pP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ústrední úradníci: podžupan, hlavný notár, traja </a:t>
            </a:r>
            <a:r>
              <a:rPr lang="sk-SK" sz="24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podnotári</a:t>
            </a: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predseda sirotskej stolice, úradní fiškáli, pokladník, hlavný účtovník, zástupca hlavného účtovníka, traja prísediaci sirotskej stolice, notári sirotskej stolice, účtovník sirotskej stolice a zároveň verejný opatrovník, finančný kontrolór, archivár, hlavný lekár, policajný kapitán, kastelán, zverolekár;</a:t>
            </a:r>
            <a:endParaRPr lang="sk-SK" sz="24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pomocný personál: </a:t>
            </a:r>
            <a:r>
              <a:rPr lang="sk-SK" sz="24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podžupanský</a:t>
            </a: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registrátor, </a:t>
            </a:r>
            <a:r>
              <a:rPr lang="sk-SK" sz="24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podžupanský</a:t>
            </a: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vydavateľ, registrátor sirotskej stolice, vydavateľ sirotskej stolice, pokladničný účtovník, 8 župných pisárov, 1 kamenár, 1 </a:t>
            </a:r>
            <a:r>
              <a:rPr lang="sk-SK" sz="24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diurnista</a:t>
            </a: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sirotskej stolice;</a:t>
            </a:r>
            <a:endParaRPr lang="sk-SK" sz="24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sz="24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vonkajší úradníci: 6 slúžnych, 6 pomocníkov slúžnych, 6 okresných lekárov, 1 zverolekár;</a:t>
            </a:r>
            <a:endParaRPr lang="sk-SK" sz="24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služobný personál: seržant pandúrov, 7 pandúrov, vrátnik, jazdecký husár, 2 husári úradníkov na pomoc hlavného župana a podžupana, 6 slúžnovských pandúrov, 22 čističov ciest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DCE4E-83DD-445D-AD40-62C8EAF7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Župné štatúty - štatút z mája 1893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97B1DD-8AA1-4C88-9B0A-34EF021F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Delenie úradníkov:</a:t>
            </a:r>
          </a:p>
          <a:p>
            <a:pPr>
              <a:buFontTx/>
              <a:buChar char="-"/>
            </a:pP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ústrední úradníci: podžupan, hlavný notár, traja </a:t>
            </a:r>
            <a:r>
              <a:rPr lang="sk-SK" sz="16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podnotári</a:t>
            </a: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predseda sirotskej stolice, hlavný úradný fiškál, hlavný pokladník, zástupca hlavného pokladníka (zároveň kontrolór), pokladničný účtovník, hlavný účtovník a dvaja účtovníci, traja prísediaci sirotskej stolice, notár sirotskej stolice, </a:t>
            </a:r>
            <a:r>
              <a:rPr lang="sk-SK" sz="16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podnotár</a:t>
            </a: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sirotskej stolice, účtovník a registrátor sirotskej stolice, hlavný lekár, archivár, kastelán a čestní úradníci;</a:t>
            </a:r>
            <a:endParaRPr lang="sk-SK" sz="16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pomocný a prevádzkový personál ústredných úradníkov: 4 ústrední </a:t>
            </a:r>
            <a:r>
              <a:rPr lang="sk-SK" sz="16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kancelisti</a:t>
            </a: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 ústredných pisárov,6 </a:t>
            </a:r>
            <a:r>
              <a:rPr lang="sk-SK" sz="16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diurnistov</a:t>
            </a:r>
            <a:endParaRPr lang="sk-SK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služobný personál ústredných úradníkov: vrátnik, 5 ústredných pandúrov, 4 úradní sluhovia, 2 úradní husári (na pomoc hlavného župana a podžupana)</a:t>
            </a:r>
          </a:p>
          <a:p>
            <a:pPr>
              <a:buFontTx/>
              <a:buChar char="-"/>
            </a:pP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vonkajší úradníci: 6 hlavných slúžnych, 6 slúžnych, 6 okresných lekárov, 3 zverolekári a čestní úradníci</a:t>
            </a:r>
          </a:p>
          <a:p>
            <a:pPr>
              <a:buFontTx/>
              <a:buChar char="-"/>
            </a:pP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prevádzkový personál vonkajších úradníkov: 7 okresných pisárov, </a:t>
            </a:r>
            <a:r>
              <a:rPr lang="sk-SK" sz="1600" b="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diurnistov</a:t>
            </a: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 6 cestných komisárov</a:t>
            </a:r>
          </a:p>
          <a:p>
            <a:pPr>
              <a:buFontTx/>
              <a:buChar char="-"/>
            </a:pPr>
            <a:r>
              <a:rPr lang="sk-SK" sz="1600" b="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služobný personál vonkajších úradníkove: 6 pandúrov, 6 úradných sluhov;</a:t>
            </a:r>
          </a:p>
          <a:p>
            <a:pPr>
              <a:buFontTx/>
              <a:buChar char="-"/>
            </a:pPr>
            <a:r>
              <a:rPr lang="sk-S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pomocný personál: 6 administratívnych praktikantov, spomedzi ktorých jeden bol zadelený k hlavnému úradnému fiškálovi, ostatní menili svoje služobné miesta ad hoc na základe rozhodnutia hlavného župana.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74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1029</Words>
  <Application>Microsoft Office PowerPoint</Application>
  <PresentationFormat>Širokouhlá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Motív Office</vt:lpstr>
      <vt:lpstr>Zjednotenie Abovskej a Turnianskej župy v roku 1881 – základ potrianonskej verejnej správy východného Slovenska</vt:lpstr>
      <vt:lpstr> I. Župné zákony z 2. polovice19. storočia</vt:lpstr>
      <vt:lpstr>Reformy župného zákona z roku 1870 vypracované v roku 1885:</vt:lpstr>
      <vt:lpstr>Rokovania o zmene zák. čl. 42/1870</vt:lpstr>
      <vt:lpstr>II. Zjednotenie Abovskej a Turnianskej župy</vt:lpstr>
      <vt:lpstr>Prezentácia programu PowerPoint</vt:lpstr>
      <vt:lpstr>Úradníci zjednotenej župy</vt:lpstr>
      <vt:lpstr>Župné štatúty - štatút z mája 1882</vt:lpstr>
      <vt:lpstr>Župné štatúty - štatút z mája 1893</vt:lpstr>
      <vt:lpstr>Zborové orgány municípia </vt:lpstr>
      <vt:lpstr>Zborové orgány municípia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Zjednotenie Abovskej a Turnianskej župy v roku 1881 – základ potrianonskej verejnej správy východného Slovenska</dc:title>
  <dc:creator>Erik Štenpien</dc:creator>
  <cp:lastModifiedBy>Erik Štenpien</cp:lastModifiedBy>
  <cp:revision>2</cp:revision>
  <dcterms:created xsi:type="dcterms:W3CDTF">2021-10-13T13:24:10Z</dcterms:created>
  <dcterms:modified xsi:type="dcterms:W3CDTF">2021-10-14T12:00:27Z</dcterms:modified>
</cp:coreProperties>
</file>