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A7B377-B64E-4E71-87C8-1E2ABC9594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6C77C19-0A4F-40FB-ACE2-6B77F9D69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870D508-2EBE-4347-92D6-625328B14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AB7D6-9754-46A8-9387-153089855535}" type="datetimeFigureOut">
              <a:rPr lang="sk-SK" smtClean="0"/>
              <a:t>14. 10. 2021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13FB14B-6BE3-4760-887B-4AD127A7A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BC4D8B26-D660-4E73-AADC-62BCD0478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BADEA-20E9-464C-AE37-5AC2E150B9B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71011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FA2B89-F566-47AE-ABED-DB76F8119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23C71719-2199-4136-BF3A-70D64B06E7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785DF560-4DEE-4766-95F0-0D4B54A38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AB7D6-9754-46A8-9387-153089855535}" type="datetimeFigureOut">
              <a:rPr lang="sk-SK" smtClean="0"/>
              <a:t>14. 10. 2021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73BDB60-FD0B-45F1-AACD-7FE59FBD5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69DFD7E9-EEAD-4ABD-951B-75B73C1C6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BADEA-20E9-464C-AE37-5AC2E150B9B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08201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EC605FCE-DA48-4BE1-ACA2-CE4BB7174B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8A8345E8-A7D4-405C-955F-C2C27573FE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C5A10BC-8EF8-4935-B2BF-18EEE1B01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AB7D6-9754-46A8-9387-153089855535}" type="datetimeFigureOut">
              <a:rPr lang="sk-SK" smtClean="0"/>
              <a:t>14. 10. 2021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BC9268F-9C3B-451F-AC83-1FDB656D0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223475E-5066-4538-AC1B-F828833DF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BADEA-20E9-464C-AE37-5AC2E150B9B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16447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0595A-526E-4392-B73B-DAF4BD5E9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088C8C0-93DA-4C7C-8DD8-749B2B6EF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EDE1BBF-12E3-42DE-B81D-8642E9E59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AB7D6-9754-46A8-9387-153089855535}" type="datetimeFigureOut">
              <a:rPr lang="sk-SK" smtClean="0"/>
              <a:t>14. 10. 2021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102D4E7-E533-4AF8-9859-1313E2DF8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F4AC778-642E-465A-80B3-4738B5F4A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BADEA-20E9-464C-AE37-5AC2E150B9B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50482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BEFE83-D3CB-4E3A-B454-F16411116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A0B065B-F79D-46DC-AD9D-530B2FF310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554A1DD-B8D2-48D4-A1F1-32789F519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AB7D6-9754-46A8-9387-153089855535}" type="datetimeFigureOut">
              <a:rPr lang="sk-SK" smtClean="0"/>
              <a:t>14. 10. 2021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D2C429A-8B8A-4767-A617-DD2F1694D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0B8911B-E38E-41B5-8075-5E1C66D79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BADEA-20E9-464C-AE37-5AC2E150B9B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55035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9E8EE2-ADEA-4796-AE92-11FDBB9D7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9375A3C-D7BE-4FC2-8B7E-3080C59A9D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A0A40E4C-25D9-4DAB-87DD-2276659180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3EC9F516-E5C4-4E86-AE37-FAAAC3373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AB7D6-9754-46A8-9387-153089855535}" type="datetimeFigureOut">
              <a:rPr lang="sk-SK" smtClean="0"/>
              <a:t>14. 10. 2021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A92742D2-D333-48B4-B5D7-DB5D286E1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0C7B49A8-9BB4-41D9-867F-377127DD9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BADEA-20E9-464C-AE37-5AC2E150B9B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57865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F1A83A-BCA5-4CB3-88A9-10764A9DA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ABCED9D-90F9-48C4-AF44-DBFEDA7708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EBA97F1-F8A2-4C01-B704-80390B7489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A1218DE-81A5-4E34-B291-878BC4D1DD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25064AAA-B779-41E4-BF1E-E149A8367B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81A4FF0F-B118-403F-A266-DC354675F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AB7D6-9754-46A8-9387-153089855535}" type="datetimeFigureOut">
              <a:rPr lang="sk-SK" smtClean="0"/>
              <a:t>14. 10. 2021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4C6A82BB-9594-4D64-8EAF-A2962940E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653D5ED2-5849-4299-BAED-2EBD66287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BADEA-20E9-464C-AE37-5AC2E150B9B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91307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AEE4EF-C3EC-4EA7-8117-2A434A1B2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F5FAE471-7DC3-497C-9A6E-4DC7B8A3B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AB7D6-9754-46A8-9387-153089855535}" type="datetimeFigureOut">
              <a:rPr lang="sk-SK" smtClean="0"/>
              <a:t>14. 10. 2021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F9B8CF99-B918-4D0A-A835-D9189DFD3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625FC43D-864F-4ADA-8C1D-BA76D437D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BADEA-20E9-464C-AE37-5AC2E150B9B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10260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15C0E4B7-7E3B-45D1-A24A-882921045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AB7D6-9754-46A8-9387-153089855535}" type="datetimeFigureOut">
              <a:rPr lang="sk-SK" smtClean="0"/>
              <a:t>14. 10. 2021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D9D734B9-99DA-4C5C-9210-B5C6CB1B9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1225636F-656A-44C7-AA7C-AF1031165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BADEA-20E9-464C-AE37-5AC2E150B9B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70038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F394BC-6CDE-42FE-949C-5BC1649D6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B00702E-F521-4613-8EC3-3A11ED4B2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287AF4B-2022-40A0-A55D-C363E57085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C64799F0-D7AD-4ADD-90EF-17C05F1B4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AB7D6-9754-46A8-9387-153089855535}" type="datetimeFigureOut">
              <a:rPr lang="sk-SK" smtClean="0"/>
              <a:t>14. 10. 2021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0CCD9448-49F5-4FE3-B9F3-302C6549E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C3BC219-3FD9-46B1-A4E3-E4A74491E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BADEA-20E9-464C-AE37-5AC2E150B9B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81823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CE85A3-40AC-4C99-A551-CF087932B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AD74CB39-ECF6-4D71-85F1-D6301B9F15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81E66C1-D87E-4F6D-BA0E-A91604B910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CC5943B3-7DA5-4F63-AF69-BAFA18ECB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AB7D6-9754-46A8-9387-153089855535}" type="datetimeFigureOut">
              <a:rPr lang="sk-SK" smtClean="0"/>
              <a:t>14. 10. 2021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0FC8C6A9-A837-4D6C-B29D-2D8726359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C171004-BCA8-4B60-98BB-9AF167642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BADEA-20E9-464C-AE37-5AC2E150B9B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11822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48B86799-677E-4441-9B1D-ADB28CDAA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66B2891-CBAE-43C4-BE7F-D6B6B57C69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D67598E-5522-4BC5-906E-1961ADB3E6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AB7D6-9754-46A8-9387-153089855535}" type="datetimeFigureOut">
              <a:rPr lang="sk-SK" smtClean="0"/>
              <a:t>14. 10. 2021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32B2B9BB-C5E4-442A-B7A1-7A0A5C45C3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57CE504-7CEF-41D8-952C-413035F5FC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BADEA-20E9-464C-AE37-5AC2E150B9B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56598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A2B95A7-DA49-4983-AD2D-F70CF4C1A3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83831" y="640080"/>
            <a:ext cx="4915129" cy="3566160"/>
          </a:xfrm>
        </p:spPr>
        <p:txBody>
          <a:bodyPr anchor="b">
            <a:normAutofit/>
          </a:bodyPr>
          <a:lstStyle/>
          <a:p>
            <a:pPr algn="l"/>
            <a:r>
              <a:rPr lang="sk-SK" sz="3400" dirty="0"/>
              <a:t>Trianon a právny inštitút „mierovej zmluvy“ :  </a:t>
            </a:r>
            <a:br>
              <a:rPr lang="sk-SK" sz="3400" dirty="0"/>
            </a:br>
            <a:r>
              <a:rPr lang="sk-SK" sz="3400" dirty="0"/>
              <a:t>Spravodlivosť v medzinárodnom práve?</a:t>
            </a:r>
            <a:br>
              <a:rPr lang="sk-SK" sz="3400" dirty="0"/>
            </a:br>
            <a:endParaRPr lang="sk-SK" sz="3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752985E-61E7-44FB-A1E1-8C5DF9B185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83831" y="4636008"/>
            <a:ext cx="4198634" cy="1572768"/>
          </a:xfrm>
        </p:spPr>
        <p:txBody>
          <a:bodyPr>
            <a:normAutofit/>
          </a:bodyPr>
          <a:lstStyle/>
          <a:p>
            <a:pPr algn="l"/>
            <a:endParaRPr lang="sk-SK" sz="2200"/>
          </a:p>
          <a:p>
            <a:pPr algn="l"/>
            <a:r>
              <a:rPr lang="sk-SK" sz="2200"/>
              <a:t>Prof. JUDr. Tomáš Gábriš, PhD., LLM</a:t>
            </a:r>
          </a:p>
          <a:p>
            <a:pPr algn="l"/>
            <a:r>
              <a:rPr lang="sk-SK" sz="2200"/>
              <a:t>Trnavská univerzita v Trnave, Právnická fakulta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AFE057B1-F3E3-4D7D-92E5-71E4E2D738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006" r="8080" b="1"/>
          <a:stretch/>
        </p:blipFill>
        <p:spPr>
          <a:xfrm>
            <a:off x="866691" y="1216968"/>
            <a:ext cx="5416261" cy="4424065"/>
          </a:xfrm>
          <a:custGeom>
            <a:avLst/>
            <a:gdLst/>
            <a:ahLst/>
            <a:cxnLst/>
            <a:rect l="l" t="t" r="r" b="b"/>
            <a:pathLst>
              <a:path w="5531320" h="4424065">
                <a:moveTo>
                  <a:pt x="4292328" y="3931444"/>
                </a:moveTo>
                <a:cubicBezTo>
                  <a:pt x="3830135" y="4131325"/>
                  <a:pt x="3346708" y="4259111"/>
                  <a:pt x="2855653" y="4364392"/>
                </a:cubicBezTo>
                <a:lnTo>
                  <a:pt x="2855525" y="4364392"/>
                </a:lnTo>
                <a:cubicBezTo>
                  <a:pt x="3386634" y="4394018"/>
                  <a:pt x="3853531" y="4210158"/>
                  <a:pt x="4292328" y="3931444"/>
                </a:cubicBezTo>
                <a:close/>
                <a:moveTo>
                  <a:pt x="4302118" y="3923561"/>
                </a:moveTo>
                <a:lnTo>
                  <a:pt x="4301102" y="3924959"/>
                </a:lnTo>
                <a:lnTo>
                  <a:pt x="4302881" y="3924959"/>
                </a:lnTo>
                <a:close/>
                <a:moveTo>
                  <a:pt x="3885572" y="334733"/>
                </a:moveTo>
                <a:cubicBezTo>
                  <a:pt x="4046889" y="406840"/>
                  <a:pt x="4203653" y="488713"/>
                  <a:pt x="4355013" y="579880"/>
                </a:cubicBezTo>
                <a:cubicBezTo>
                  <a:pt x="4662082" y="768063"/>
                  <a:pt x="4933803" y="995790"/>
                  <a:pt x="5144619" y="1290779"/>
                </a:cubicBezTo>
                <a:cubicBezTo>
                  <a:pt x="5314365" y="1528042"/>
                  <a:pt x="5426258" y="1789591"/>
                  <a:pt x="5468598" y="2088522"/>
                </a:cubicBezTo>
                <a:cubicBezTo>
                  <a:pt x="5479330" y="2001424"/>
                  <a:pt x="5480182" y="1913385"/>
                  <a:pt x="5471141" y="1826083"/>
                </a:cubicBezTo>
                <a:cubicBezTo>
                  <a:pt x="5455337" y="1662962"/>
                  <a:pt x="5406307" y="1504799"/>
                  <a:pt x="5327080" y="1361348"/>
                </a:cubicBezTo>
                <a:cubicBezTo>
                  <a:pt x="5206160" y="1140233"/>
                  <a:pt x="5033362" y="965782"/>
                  <a:pt x="4833354" y="816507"/>
                </a:cubicBezTo>
                <a:cubicBezTo>
                  <a:pt x="4597235" y="640276"/>
                  <a:pt x="4336322" y="509438"/>
                  <a:pt x="4063457" y="400724"/>
                </a:cubicBezTo>
                <a:cubicBezTo>
                  <a:pt x="4033360" y="388607"/>
                  <a:pt x="4003060" y="376909"/>
                  <a:pt x="3972544" y="365631"/>
                </a:cubicBezTo>
                <a:cubicBezTo>
                  <a:pt x="3943680" y="354950"/>
                  <a:pt x="3914563" y="345033"/>
                  <a:pt x="3885572" y="334733"/>
                </a:cubicBezTo>
                <a:close/>
                <a:moveTo>
                  <a:pt x="3865737" y="329520"/>
                </a:moveTo>
                <a:cubicBezTo>
                  <a:pt x="3865737" y="329520"/>
                  <a:pt x="3865737" y="330410"/>
                  <a:pt x="3866500" y="330537"/>
                </a:cubicBezTo>
                <a:lnTo>
                  <a:pt x="3869806" y="330156"/>
                </a:lnTo>
                <a:close/>
                <a:moveTo>
                  <a:pt x="2219772" y="85645"/>
                </a:moveTo>
                <a:cubicBezTo>
                  <a:pt x="2206943" y="84005"/>
                  <a:pt x="2193910" y="85264"/>
                  <a:pt x="2181627" y="89333"/>
                </a:cubicBezTo>
                <a:cubicBezTo>
                  <a:pt x="1932920" y="125113"/>
                  <a:pt x="1690800" y="197118"/>
                  <a:pt x="1462972" y="303073"/>
                </a:cubicBezTo>
                <a:cubicBezTo>
                  <a:pt x="971789" y="529528"/>
                  <a:pt x="578130" y="865460"/>
                  <a:pt x="308698" y="1338461"/>
                </a:cubicBezTo>
                <a:cubicBezTo>
                  <a:pt x="180225" y="1561852"/>
                  <a:pt x="97653" y="1808638"/>
                  <a:pt x="65840" y="2064364"/>
                </a:cubicBezTo>
                <a:cubicBezTo>
                  <a:pt x="71943" y="2050505"/>
                  <a:pt x="77284" y="2036391"/>
                  <a:pt x="82115" y="2022150"/>
                </a:cubicBezTo>
                <a:cubicBezTo>
                  <a:pt x="170104" y="1763653"/>
                  <a:pt x="279580" y="1515073"/>
                  <a:pt x="423261" y="1282260"/>
                </a:cubicBezTo>
                <a:cubicBezTo>
                  <a:pt x="630770" y="945565"/>
                  <a:pt x="895371" y="664944"/>
                  <a:pt x="1231812" y="454001"/>
                </a:cubicBezTo>
                <a:cubicBezTo>
                  <a:pt x="1535193" y="263783"/>
                  <a:pt x="1866802" y="149729"/>
                  <a:pt x="2219772" y="85645"/>
                </a:cubicBezTo>
                <a:close/>
                <a:moveTo>
                  <a:pt x="2612541" y="836"/>
                </a:moveTo>
                <a:cubicBezTo>
                  <a:pt x="2715914" y="-4250"/>
                  <a:pt x="2831240" y="14695"/>
                  <a:pt x="2946311" y="35548"/>
                </a:cubicBezTo>
                <a:cubicBezTo>
                  <a:pt x="3291652" y="98106"/>
                  <a:pt x="3631144" y="182915"/>
                  <a:pt x="3961100" y="303581"/>
                </a:cubicBezTo>
                <a:cubicBezTo>
                  <a:pt x="4278341" y="419543"/>
                  <a:pt x="4581341" y="563350"/>
                  <a:pt x="4854588" y="764502"/>
                </a:cubicBezTo>
                <a:cubicBezTo>
                  <a:pt x="5067438" y="921152"/>
                  <a:pt x="5250408" y="1105521"/>
                  <a:pt x="5377813" y="1339732"/>
                </a:cubicBezTo>
                <a:cubicBezTo>
                  <a:pt x="5459812" y="1489986"/>
                  <a:pt x="5510304" y="1655396"/>
                  <a:pt x="5526198" y="1825829"/>
                </a:cubicBezTo>
                <a:cubicBezTo>
                  <a:pt x="5538277" y="1951327"/>
                  <a:pt x="5527342" y="2074917"/>
                  <a:pt x="5510558" y="2199398"/>
                </a:cubicBezTo>
                <a:cubicBezTo>
                  <a:pt x="5502967" y="2266991"/>
                  <a:pt x="5502713" y="2335195"/>
                  <a:pt x="5509796" y="2402839"/>
                </a:cubicBezTo>
                <a:cubicBezTo>
                  <a:pt x="5534208" y="2664197"/>
                  <a:pt x="5468472" y="2926051"/>
                  <a:pt x="5323520" y="3144890"/>
                </a:cubicBezTo>
                <a:cubicBezTo>
                  <a:pt x="5201340" y="3332234"/>
                  <a:pt x="5041042" y="3491719"/>
                  <a:pt x="4853062" y="3612932"/>
                </a:cubicBezTo>
                <a:cubicBezTo>
                  <a:pt x="4671110" y="3732072"/>
                  <a:pt x="4498566" y="3864563"/>
                  <a:pt x="4316359" y="3982940"/>
                </a:cubicBezTo>
                <a:cubicBezTo>
                  <a:pt x="4019717" y="4175573"/>
                  <a:pt x="3701077" y="4317347"/>
                  <a:pt x="3352557" y="4386771"/>
                </a:cubicBezTo>
                <a:cubicBezTo>
                  <a:pt x="3160954" y="4425590"/>
                  <a:pt x="2964456" y="4434173"/>
                  <a:pt x="2770207" y="4412201"/>
                </a:cubicBezTo>
                <a:cubicBezTo>
                  <a:pt x="2685525" y="4402537"/>
                  <a:pt x="2599953" y="4402410"/>
                  <a:pt x="2514889" y="4393637"/>
                </a:cubicBezTo>
                <a:cubicBezTo>
                  <a:pt x="2307137" y="4370851"/>
                  <a:pt x="2102209" y="4327277"/>
                  <a:pt x="1903167" y="4263562"/>
                </a:cubicBezTo>
                <a:cubicBezTo>
                  <a:pt x="1560623" y="4156119"/>
                  <a:pt x="1238932" y="4006972"/>
                  <a:pt x="948393" y="3794249"/>
                </a:cubicBezTo>
                <a:cubicBezTo>
                  <a:pt x="647554" y="3573897"/>
                  <a:pt x="396813" y="3308660"/>
                  <a:pt x="223634" y="2975526"/>
                </a:cubicBezTo>
                <a:cubicBezTo>
                  <a:pt x="129454" y="2796370"/>
                  <a:pt x="67150" y="2602198"/>
                  <a:pt x="39520" y="2401695"/>
                </a:cubicBezTo>
                <a:cubicBezTo>
                  <a:pt x="34510" y="2367555"/>
                  <a:pt x="26729" y="2333872"/>
                  <a:pt x="16252" y="2300991"/>
                </a:cubicBezTo>
                <a:cubicBezTo>
                  <a:pt x="-9179" y="2218598"/>
                  <a:pt x="-24" y="2135695"/>
                  <a:pt x="11801" y="2053556"/>
                </a:cubicBezTo>
                <a:cubicBezTo>
                  <a:pt x="93686" y="1480615"/>
                  <a:pt x="377868" y="1021983"/>
                  <a:pt x="812850" y="651084"/>
                </a:cubicBezTo>
                <a:cubicBezTo>
                  <a:pt x="1176755" y="340201"/>
                  <a:pt x="1598260" y="146042"/>
                  <a:pt x="2066810" y="52586"/>
                </a:cubicBezTo>
                <a:cubicBezTo>
                  <a:pt x="2154544" y="35039"/>
                  <a:pt x="2243041" y="23087"/>
                  <a:pt x="2332046" y="14441"/>
                </a:cubicBezTo>
                <a:cubicBezTo>
                  <a:pt x="2421052" y="5794"/>
                  <a:pt x="2508913" y="2107"/>
                  <a:pt x="2612541" y="836"/>
                </a:cubicBezTo>
                <a:close/>
              </a:path>
            </a:pathLst>
          </a:custGeom>
        </p:spPr>
      </p:pic>
      <p:sp>
        <p:nvSpPr>
          <p:cNvPr id="14" name="sketchy line">
            <a:extLst>
              <a:ext uri="{FF2B5EF4-FFF2-40B4-BE49-F238E27FC236}">
                <a16:creationId xmlns:a16="http://schemas.microsoft.com/office/drawing/2014/main" id="{3F9B0603-37C5-4312-AE4D-A3D0154754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85532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49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96FD707-F17B-46F0-B405-8240F957F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sk-SK" sz="4600"/>
              <a:t>Trianon = nespravodlivosť v medzin. práve?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BB4B8F8-7536-4E52-9AD0-A02CEA487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125" y="2071316"/>
            <a:ext cx="7334250" cy="4119172"/>
          </a:xfrm>
        </p:spPr>
        <p:txBody>
          <a:bodyPr anchor="t">
            <a:normAutofit/>
          </a:bodyPr>
          <a:lstStyle/>
          <a:p>
            <a:r>
              <a:rPr lang="sk-SK" sz="2200" dirty="0"/>
              <a:t>M</a:t>
            </a:r>
            <a:r>
              <a:rPr lang="sk-SK" sz="2400" dirty="0"/>
              <a:t>eniaca sa prax štátov – vývoj medzinárodného práva</a:t>
            </a:r>
          </a:p>
          <a:p>
            <a:endParaRPr lang="sk-SK" sz="2400" dirty="0"/>
          </a:p>
          <a:p>
            <a:pPr marL="0" indent="0">
              <a:buNone/>
            </a:pPr>
            <a:endParaRPr lang="sk-SK" sz="2400" dirty="0"/>
          </a:p>
          <a:p>
            <a:r>
              <a:rPr lang="sk-SK" sz="2400" dirty="0"/>
              <a:t>Po 1. sv. v. –staro-nová/hybridná idea spravodlivej vojny </a:t>
            </a:r>
          </a:p>
          <a:p>
            <a:endParaRPr lang="sk-SK" sz="2400" dirty="0"/>
          </a:p>
          <a:p>
            <a:r>
              <a:rPr lang="sk-SK" sz="2400" dirty="0"/>
              <a:t>Po 1. sv. v. – idea práva na sebaurčenie (rola </a:t>
            </a:r>
            <a:r>
              <a:rPr lang="sk-SK" sz="2400" dirty="0" err="1"/>
              <a:t>W.Wilsona</a:t>
            </a:r>
            <a:r>
              <a:rPr lang="sk-SK" sz="2400" dirty="0"/>
              <a:t>)</a:t>
            </a:r>
          </a:p>
          <a:p>
            <a:endParaRPr lang="sk-SK" sz="2400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DD32431-E4DB-49AD-86FC-04EC81ED23A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433" r="12666" b="-1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692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580821C-F7A0-4E6C-8C2C-ECF816E5F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sk-SK" sz="4600"/>
              <a:t>Zmena paradigmy medzinárodného práva?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95AF35E-60AD-4032-93F9-DC9017E024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sk-SK" sz="2400" dirty="0"/>
              <a:t>Spravodlivá vojna v stredoveku a po 1. sv. v.?</a:t>
            </a:r>
          </a:p>
          <a:p>
            <a:endParaRPr lang="sk-SK" sz="2400" dirty="0"/>
          </a:p>
          <a:p>
            <a:r>
              <a:rPr lang="sk-SK" sz="2400" dirty="0"/>
              <a:t>Idea spravodlivej vojny – so spravodlivou odplatou? Odpustením?</a:t>
            </a:r>
          </a:p>
          <a:p>
            <a:endParaRPr lang="sk-SK" sz="2400" dirty="0"/>
          </a:p>
          <a:p>
            <a:r>
              <a:rPr lang="sk-SK" sz="2400" dirty="0"/>
              <a:t>Pozitivistické poňatie vojny do konca 19. st. – </a:t>
            </a:r>
            <a:r>
              <a:rPr lang="sk-SK" sz="2400" dirty="0" err="1"/>
              <a:t>hobbesiáni</a:t>
            </a:r>
            <a:r>
              <a:rPr lang="sk-SK" sz="2400" dirty="0"/>
              <a:t> a </a:t>
            </a:r>
            <a:r>
              <a:rPr lang="sk-SK" sz="2400" dirty="0" err="1"/>
              <a:t>kontraktualisti</a:t>
            </a:r>
            <a:endParaRPr lang="sk-SK" sz="2400" dirty="0"/>
          </a:p>
          <a:p>
            <a:endParaRPr lang="sk-SK" sz="2400" dirty="0"/>
          </a:p>
          <a:p>
            <a:r>
              <a:rPr lang="sk-SK" sz="2400" dirty="0"/>
              <a:t>Odpustenie po 1. sv. v. nemožné? Právo na sebaurčenie!</a:t>
            </a:r>
          </a:p>
        </p:txBody>
      </p:sp>
    </p:spTree>
    <p:extLst>
      <p:ext uri="{BB962C8B-B14F-4D97-AF65-F5344CB8AC3E}">
        <p14:creationId xmlns:p14="http://schemas.microsoft.com/office/powerpoint/2010/main" val="3169845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21AC6A30-4F22-4C0F-B278-19C5B8A80C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B4335AD-65B1-44E4-90AF-264024FE4B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0"/>
            <a:ext cx="12191999" cy="6858000"/>
          </a:xfrm>
          <a:prstGeom prst="rect">
            <a:avLst/>
          </a:pr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E3DB6BF-82BD-403E-8C76-A38B4566F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0366" y="609600"/>
            <a:ext cx="4267200" cy="1351472"/>
          </a:xfrm>
        </p:spPr>
        <p:txBody>
          <a:bodyPr>
            <a:normAutofit/>
          </a:bodyPr>
          <a:lstStyle/>
          <a:p>
            <a:pPr algn="ctr"/>
            <a:r>
              <a:rPr lang="sk-SK">
                <a:solidFill>
                  <a:schemeClr val="tx1">
                    <a:lumMod val="85000"/>
                    <a:lumOff val="15000"/>
                  </a:schemeClr>
                </a:solidFill>
              </a:rPr>
              <a:t>Prirodzené právo na sebaurčenie </a:t>
            </a:r>
          </a:p>
        </p:txBody>
      </p:sp>
      <p:pic>
        <p:nvPicPr>
          <p:cNvPr id="1026" name="Picture 2" descr="Vladimir Iljič Lenin – Wikipedie">
            <a:extLst>
              <a:ext uri="{FF2B5EF4-FFF2-40B4-BE49-F238E27FC236}">
                <a16:creationId xmlns:a16="http://schemas.microsoft.com/office/drawing/2014/main" id="{BD2504ED-B31B-4A2B-BFB2-590AE1EB3A0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68" r="21021" b="1"/>
          <a:stretch/>
        </p:blipFill>
        <p:spPr bwMode="auto">
          <a:xfrm>
            <a:off x="3" y="1"/>
            <a:ext cx="3695699" cy="6858001"/>
          </a:xfrm>
          <a:custGeom>
            <a:avLst/>
            <a:gdLst/>
            <a:ahLst/>
            <a:cxnLst/>
            <a:rect l="l" t="t" r="r" b="b"/>
            <a:pathLst>
              <a:path w="3695699" h="6858001">
                <a:moveTo>
                  <a:pt x="0" y="0"/>
                </a:moveTo>
                <a:lnTo>
                  <a:pt x="3435129" y="0"/>
                </a:lnTo>
                <a:lnTo>
                  <a:pt x="3430599" y="17349"/>
                </a:lnTo>
                <a:cubicBezTo>
                  <a:pt x="3437542" y="19835"/>
                  <a:pt x="3423757" y="30822"/>
                  <a:pt x="3427683" y="38871"/>
                </a:cubicBezTo>
                <a:cubicBezTo>
                  <a:pt x="3431230" y="44698"/>
                  <a:pt x="3427877" y="49388"/>
                  <a:pt x="3427096" y="55116"/>
                </a:cubicBezTo>
                <a:cubicBezTo>
                  <a:pt x="3429620" y="62945"/>
                  <a:pt x="3421946" y="87211"/>
                  <a:pt x="3417356" y="93331"/>
                </a:cubicBezTo>
                <a:cubicBezTo>
                  <a:pt x="3401974" y="107607"/>
                  <a:pt x="3409629" y="143436"/>
                  <a:pt x="3397765" y="155370"/>
                </a:cubicBezTo>
                <a:cubicBezTo>
                  <a:pt x="3395800" y="159886"/>
                  <a:pt x="3394789" y="164378"/>
                  <a:pt x="3394373" y="168831"/>
                </a:cubicBezTo>
                <a:lnTo>
                  <a:pt x="3394553" y="181402"/>
                </a:lnTo>
                <a:lnTo>
                  <a:pt x="3397293" y="185192"/>
                </a:lnTo>
                <a:lnTo>
                  <a:pt x="3395923" y="192756"/>
                </a:lnTo>
                <a:cubicBezTo>
                  <a:pt x="3396018" y="193497"/>
                  <a:pt x="3396112" y="194237"/>
                  <a:pt x="3396207" y="194978"/>
                </a:cubicBezTo>
                <a:cubicBezTo>
                  <a:pt x="3396531" y="199154"/>
                  <a:pt x="3396856" y="203330"/>
                  <a:pt x="3397180" y="207506"/>
                </a:cubicBezTo>
                <a:cubicBezTo>
                  <a:pt x="3382438" y="200939"/>
                  <a:pt x="3394549" y="241317"/>
                  <a:pt x="3383191" y="229051"/>
                </a:cubicBezTo>
                <a:cubicBezTo>
                  <a:pt x="3382519" y="234401"/>
                  <a:pt x="3381383" y="237332"/>
                  <a:pt x="3380194" y="239137"/>
                </a:cubicBezTo>
                <a:lnTo>
                  <a:pt x="3349267" y="310262"/>
                </a:lnTo>
                <a:lnTo>
                  <a:pt x="3344455" y="381704"/>
                </a:lnTo>
                <a:cubicBezTo>
                  <a:pt x="3343420" y="464598"/>
                  <a:pt x="3338482" y="511985"/>
                  <a:pt x="3327551" y="571873"/>
                </a:cubicBezTo>
                <a:cubicBezTo>
                  <a:pt x="3316620" y="631761"/>
                  <a:pt x="3309762" y="702429"/>
                  <a:pt x="3278869" y="741030"/>
                </a:cubicBezTo>
                <a:lnTo>
                  <a:pt x="3239259" y="957888"/>
                </a:lnTo>
                <a:cubicBezTo>
                  <a:pt x="3267597" y="1021376"/>
                  <a:pt x="3235647" y="1004478"/>
                  <a:pt x="3243890" y="1047869"/>
                </a:cubicBezTo>
                <a:cubicBezTo>
                  <a:pt x="3245988" y="1077107"/>
                  <a:pt x="3228006" y="1101189"/>
                  <a:pt x="3221700" y="1118244"/>
                </a:cubicBezTo>
                <a:cubicBezTo>
                  <a:pt x="3220198" y="1120922"/>
                  <a:pt x="3213346" y="1188569"/>
                  <a:pt x="3211078" y="1190394"/>
                </a:cubicBezTo>
                <a:cubicBezTo>
                  <a:pt x="3204899" y="1218939"/>
                  <a:pt x="3210276" y="1253036"/>
                  <a:pt x="3199704" y="1304585"/>
                </a:cubicBezTo>
                <a:cubicBezTo>
                  <a:pt x="3199438" y="1346246"/>
                  <a:pt x="3168623" y="1413431"/>
                  <a:pt x="3167741" y="1449444"/>
                </a:cubicBezTo>
                <a:cubicBezTo>
                  <a:pt x="3180911" y="1471132"/>
                  <a:pt x="3193362" y="1499173"/>
                  <a:pt x="3194410" y="1520667"/>
                </a:cubicBezTo>
                <a:cubicBezTo>
                  <a:pt x="3181228" y="1513763"/>
                  <a:pt x="3199978" y="1547097"/>
                  <a:pt x="3184473" y="1547038"/>
                </a:cubicBezTo>
                <a:cubicBezTo>
                  <a:pt x="3185153" y="1550949"/>
                  <a:pt x="3186303" y="1554741"/>
                  <a:pt x="3187573" y="1558550"/>
                </a:cubicBezTo>
                <a:lnTo>
                  <a:pt x="3188231" y="1560544"/>
                </a:lnTo>
                <a:lnTo>
                  <a:pt x="3188195" y="1568317"/>
                </a:lnTo>
                <a:lnTo>
                  <a:pt x="3191518" y="1570772"/>
                </a:lnTo>
                <a:lnTo>
                  <a:pt x="3193853" y="1582659"/>
                </a:lnTo>
                <a:cubicBezTo>
                  <a:pt x="3194213" y="1587070"/>
                  <a:pt x="3193997" y="1591769"/>
                  <a:pt x="3192857" y="1596890"/>
                </a:cubicBezTo>
                <a:cubicBezTo>
                  <a:pt x="3185716" y="1609144"/>
                  <a:pt x="3191593" y="1629575"/>
                  <a:pt x="3189686" y="1647479"/>
                </a:cubicBezTo>
                <a:lnTo>
                  <a:pt x="3187125" y="1655568"/>
                </a:lnTo>
                <a:cubicBezTo>
                  <a:pt x="3187259" y="1659315"/>
                  <a:pt x="3192418" y="1733399"/>
                  <a:pt x="3192552" y="1737146"/>
                </a:cubicBezTo>
                <a:cubicBezTo>
                  <a:pt x="3236684" y="1834597"/>
                  <a:pt x="3210475" y="1851660"/>
                  <a:pt x="3219437" y="1908917"/>
                </a:cubicBezTo>
                <a:lnTo>
                  <a:pt x="3220572" y="1915235"/>
                </a:lnTo>
                <a:cubicBezTo>
                  <a:pt x="3225642" y="1919319"/>
                  <a:pt x="3228448" y="1945519"/>
                  <a:pt x="3226946" y="1954447"/>
                </a:cubicBezTo>
                <a:cubicBezTo>
                  <a:pt x="3219553" y="1979351"/>
                  <a:pt x="3239504" y="2001442"/>
                  <a:pt x="3234148" y="2021397"/>
                </a:cubicBezTo>
                <a:cubicBezTo>
                  <a:pt x="3234224" y="2026740"/>
                  <a:pt x="3235084" y="2031233"/>
                  <a:pt x="3236424" y="2035173"/>
                </a:cubicBezTo>
                <a:lnTo>
                  <a:pt x="3241339" y="2045116"/>
                </a:lnTo>
                <a:lnTo>
                  <a:pt x="3233470" y="2098623"/>
                </a:lnTo>
                <a:cubicBezTo>
                  <a:pt x="3230495" y="2129687"/>
                  <a:pt x="3232618" y="2188321"/>
                  <a:pt x="3230016" y="2240964"/>
                </a:cubicBezTo>
                <a:cubicBezTo>
                  <a:pt x="3226602" y="2283982"/>
                  <a:pt x="3232644" y="2342030"/>
                  <a:pt x="3237809" y="2379644"/>
                </a:cubicBezTo>
                <a:cubicBezTo>
                  <a:pt x="3244462" y="2409884"/>
                  <a:pt x="3221747" y="2435219"/>
                  <a:pt x="3237054" y="2459103"/>
                </a:cubicBezTo>
                <a:cubicBezTo>
                  <a:pt x="3245536" y="2488997"/>
                  <a:pt x="3251426" y="2510390"/>
                  <a:pt x="3255285" y="2538679"/>
                </a:cubicBezTo>
                <a:cubicBezTo>
                  <a:pt x="3258296" y="2574322"/>
                  <a:pt x="3245460" y="2589819"/>
                  <a:pt x="3245073" y="2622720"/>
                </a:cubicBezTo>
                <a:lnTo>
                  <a:pt x="3252960" y="2736087"/>
                </a:lnTo>
                <a:cubicBezTo>
                  <a:pt x="3245577" y="2772183"/>
                  <a:pt x="3230063" y="2856752"/>
                  <a:pt x="3218681" y="2902964"/>
                </a:cubicBezTo>
                <a:cubicBezTo>
                  <a:pt x="3212624" y="2927969"/>
                  <a:pt x="3209733" y="2973979"/>
                  <a:pt x="3203641" y="3008786"/>
                </a:cubicBezTo>
                <a:cubicBezTo>
                  <a:pt x="3197547" y="3043595"/>
                  <a:pt x="3186644" y="3093251"/>
                  <a:pt x="3182123" y="3111815"/>
                </a:cubicBezTo>
                <a:lnTo>
                  <a:pt x="3176517" y="3120169"/>
                </a:lnTo>
                <a:lnTo>
                  <a:pt x="3177035" y="3121646"/>
                </a:lnTo>
                <a:cubicBezTo>
                  <a:pt x="3177423" y="3127588"/>
                  <a:pt x="3176129" y="3130763"/>
                  <a:pt x="3174093" y="3132705"/>
                </a:cubicBezTo>
                <a:lnTo>
                  <a:pt x="3171045" y="3134220"/>
                </a:lnTo>
                <a:lnTo>
                  <a:pt x="3168274" y="3141524"/>
                </a:lnTo>
                <a:lnTo>
                  <a:pt x="3160781" y="3155149"/>
                </a:lnTo>
                <a:cubicBezTo>
                  <a:pt x="3160949" y="3156237"/>
                  <a:pt x="3161116" y="3157326"/>
                  <a:pt x="3161284" y="3158414"/>
                </a:cubicBezTo>
                <a:lnTo>
                  <a:pt x="3152950" y="3180080"/>
                </a:lnTo>
                <a:lnTo>
                  <a:pt x="3153739" y="3180719"/>
                </a:lnTo>
                <a:cubicBezTo>
                  <a:pt x="3155321" y="3182647"/>
                  <a:pt x="3156128" y="3184999"/>
                  <a:pt x="3155342" y="3188313"/>
                </a:cubicBezTo>
                <a:cubicBezTo>
                  <a:pt x="3169797" y="3188216"/>
                  <a:pt x="3159934" y="3192271"/>
                  <a:pt x="3156340" y="3202049"/>
                </a:cubicBezTo>
                <a:cubicBezTo>
                  <a:pt x="3177988" y="3204083"/>
                  <a:pt x="3159779" y="3228842"/>
                  <a:pt x="3169832" y="3237938"/>
                </a:cubicBezTo>
                <a:cubicBezTo>
                  <a:pt x="3166705" y="3245075"/>
                  <a:pt x="3163793" y="3252659"/>
                  <a:pt x="3161244" y="3260564"/>
                </a:cubicBezTo>
                <a:lnTo>
                  <a:pt x="3160005" y="3265314"/>
                </a:lnTo>
                <a:cubicBezTo>
                  <a:pt x="3160063" y="3265371"/>
                  <a:pt x="3160124" y="3265428"/>
                  <a:pt x="3160184" y="3265486"/>
                </a:cubicBezTo>
                <a:cubicBezTo>
                  <a:pt x="3160345" y="3266694"/>
                  <a:pt x="3160101" y="3268319"/>
                  <a:pt x="3159279" y="3270659"/>
                </a:cubicBezTo>
                <a:lnTo>
                  <a:pt x="3157747" y="3273971"/>
                </a:lnTo>
                <a:lnTo>
                  <a:pt x="3155343" y="3283185"/>
                </a:lnTo>
                <a:cubicBezTo>
                  <a:pt x="3155517" y="3284422"/>
                  <a:pt x="3155689" y="3285657"/>
                  <a:pt x="3155860" y="3286893"/>
                </a:cubicBezTo>
                <a:lnTo>
                  <a:pt x="3158001" y="3289146"/>
                </a:lnTo>
                <a:lnTo>
                  <a:pt x="3157508" y="3289877"/>
                </a:lnTo>
                <a:cubicBezTo>
                  <a:pt x="3151604" y="3294411"/>
                  <a:pt x="3144966" y="3293561"/>
                  <a:pt x="3159853" y="3309833"/>
                </a:cubicBezTo>
                <a:cubicBezTo>
                  <a:pt x="3149181" y="3321561"/>
                  <a:pt x="3158789" y="3329345"/>
                  <a:pt x="3157392" y="3351579"/>
                </a:cubicBezTo>
                <a:cubicBezTo>
                  <a:pt x="3148710" y="3357083"/>
                  <a:pt x="3149361" y="3365079"/>
                  <a:pt x="3152871" y="3374240"/>
                </a:cubicBezTo>
                <a:cubicBezTo>
                  <a:pt x="3148885" y="3383513"/>
                  <a:pt x="3145239" y="3392740"/>
                  <a:pt x="3142119" y="3402557"/>
                </a:cubicBezTo>
                <a:lnTo>
                  <a:pt x="3138061" y="3419585"/>
                </a:lnTo>
                <a:lnTo>
                  <a:pt x="3139796" y="3424940"/>
                </a:lnTo>
                <a:cubicBezTo>
                  <a:pt x="3142520" y="3434326"/>
                  <a:pt x="3143300" y="3443700"/>
                  <a:pt x="3137669" y="3463264"/>
                </a:cubicBezTo>
                <a:cubicBezTo>
                  <a:pt x="3147380" y="3480689"/>
                  <a:pt x="3167781" y="3490510"/>
                  <a:pt x="3168140" y="3518969"/>
                </a:cubicBezTo>
                <a:cubicBezTo>
                  <a:pt x="3159473" y="3545761"/>
                  <a:pt x="3191152" y="3574399"/>
                  <a:pt x="3179206" y="3607864"/>
                </a:cubicBezTo>
                <a:cubicBezTo>
                  <a:pt x="3176757" y="3619813"/>
                  <a:pt x="3181069" y="3654600"/>
                  <a:pt x="3189125" y="3659839"/>
                </a:cubicBezTo>
                <a:cubicBezTo>
                  <a:pt x="3191518" y="3666815"/>
                  <a:pt x="3189857" y="3675779"/>
                  <a:pt x="3198077" y="3677681"/>
                </a:cubicBezTo>
                <a:cubicBezTo>
                  <a:pt x="3208136" y="3681475"/>
                  <a:pt x="3196345" y="3709561"/>
                  <a:pt x="3207094" y="3703876"/>
                </a:cubicBezTo>
                <a:cubicBezTo>
                  <a:pt x="3199084" y="3723751"/>
                  <a:pt x="3220453" y="3734396"/>
                  <a:pt x="3227016" y="3748633"/>
                </a:cubicBezTo>
                <a:cubicBezTo>
                  <a:pt x="3218663" y="3764666"/>
                  <a:pt x="3240667" y="3778725"/>
                  <a:pt x="3246806" y="3811324"/>
                </a:cubicBezTo>
                <a:cubicBezTo>
                  <a:pt x="3237058" y="3829063"/>
                  <a:pt x="3251097" y="3833247"/>
                  <a:pt x="3239091" y="3865102"/>
                </a:cubicBezTo>
                <a:cubicBezTo>
                  <a:pt x="3240755" y="3865725"/>
                  <a:pt x="3242340" y="3866659"/>
                  <a:pt x="3243800" y="3867874"/>
                </a:cubicBezTo>
                <a:cubicBezTo>
                  <a:pt x="3252276" y="3874935"/>
                  <a:pt x="3254724" y="3889782"/>
                  <a:pt x="3249268" y="3901031"/>
                </a:cubicBezTo>
                <a:cubicBezTo>
                  <a:pt x="3234180" y="3950514"/>
                  <a:pt x="3270886" y="3938724"/>
                  <a:pt x="3271850" y="3976535"/>
                </a:cubicBezTo>
                <a:cubicBezTo>
                  <a:pt x="3275333" y="4018513"/>
                  <a:pt x="3265836" y="4033210"/>
                  <a:pt x="3253128" y="4091308"/>
                </a:cubicBezTo>
                <a:cubicBezTo>
                  <a:pt x="3262530" y="4093945"/>
                  <a:pt x="3263925" y="4100312"/>
                  <a:pt x="3261491" y="4112665"/>
                </a:cubicBezTo>
                <a:cubicBezTo>
                  <a:pt x="3263824" y="4132845"/>
                  <a:pt x="3285122" y="4124005"/>
                  <a:pt x="3275235" y="4148543"/>
                </a:cubicBezTo>
                <a:cubicBezTo>
                  <a:pt x="3282222" y="4163609"/>
                  <a:pt x="3300717" y="4191930"/>
                  <a:pt x="3303406" y="4203059"/>
                </a:cubicBezTo>
                <a:cubicBezTo>
                  <a:pt x="3307769" y="4216879"/>
                  <a:pt x="3289765" y="4198911"/>
                  <a:pt x="3291377" y="4215304"/>
                </a:cubicBezTo>
                <a:cubicBezTo>
                  <a:pt x="3295421" y="4234470"/>
                  <a:pt x="3290844" y="4240556"/>
                  <a:pt x="3303627" y="4247412"/>
                </a:cubicBezTo>
                <a:cubicBezTo>
                  <a:pt x="3300302" y="4270043"/>
                  <a:pt x="3313094" y="4269840"/>
                  <a:pt x="3323715" y="4295574"/>
                </a:cubicBezTo>
                <a:cubicBezTo>
                  <a:pt x="3318854" y="4309546"/>
                  <a:pt x="3323708" y="4317748"/>
                  <a:pt x="3331757" y="4324626"/>
                </a:cubicBezTo>
                <a:cubicBezTo>
                  <a:pt x="3334500" y="4352298"/>
                  <a:pt x="3348521" y="4373553"/>
                  <a:pt x="3357571" y="4402594"/>
                </a:cubicBezTo>
                <a:cubicBezTo>
                  <a:pt x="3395421" y="4440113"/>
                  <a:pt x="3406716" y="4492429"/>
                  <a:pt x="3416883" y="4511276"/>
                </a:cubicBezTo>
                <a:lnTo>
                  <a:pt x="3418568" y="4515669"/>
                </a:lnTo>
                <a:cubicBezTo>
                  <a:pt x="3418685" y="4519956"/>
                  <a:pt x="3418801" y="4524244"/>
                  <a:pt x="3418918" y="4528531"/>
                </a:cubicBezTo>
                <a:cubicBezTo>
                  <a:pt x="3418727" y="4530191"/>
                  <a:pt x="3418537" y="4531850"/>
                  <a:pt x="3418346" y="4533510"/>
                </a:cubicBezTo>
                <a:cubicBezTo>
                  <a:pt x="3418215" y="4536889"/>
                  <a:pt x="3418462" y="4539065"/>
                  <a:pt x="3419005" y="4540494"/>
                </a:cubicBezTo>
                <a:lnTo>
                  <a:pt x="3424268" y="4595886"/>
                </a:lnTo>
                <a:cubicBezTo>
                  <a:pt x="3429156" y="4624362"/>
                  <a:pt x="3443934" y="4682306"/>
                  <a:pt x="3448330" y="4711348"/>
                </a:cubicBezTo>
                <a:lnTo>
                  <a:pt x="3445621" y="4714874"/>
                </a:lnTo>
                <a:cubicBezTo>
                  <a:pt x="3444103" y="4718397"/>
                  <a:pt x="3443735" y="4723077"/>
                  <a:pt x="3445980" y="4730345"/>
                </a:cubicBezTo>
                <a:lnTo>
                  <a:pt x="3446976" y="4731926"/>
                </a:lnTo>
                <a:lnTo>
                  <a:pt x="3443720" y="4745408"/>
                </a:lnTo>
                <a:cubicBezTo>
                  <a:pt x="3444756" y="4771155"/>
                  <a:pt x="3455466" y="4843107"/>
                  <a:pt x="3453194" y="4886406"/>
                </a:cubicBezTo>
                <a:cubicBezTo>
                  <a:pt x="3454856" y="4906631"/>
                  <a:pt x="3481235" y="5008239"/>
                  <a:pt x="3455210" y="5025296"/>
                </a:cubicBezTo>
                <a:cubicBezTo>
                  <a:pt x="3442202" y="5116320"/>
                  <a:pt x="3464654" y="5119078"/>
                  <a:pt x="3462841" y="5211091"/>
                </a:cubicBezTo>
                <a:cubicBezTo>
                  <a:pt x="3469390" y="5269669"/>
                  <a:pt x="3462794" y="5327391"/>
                  <a:pt x="3469385" y="5356669"/>
                </a:cubicBezTo>
                <a:cubicBezTo>
                  <a:pt x="3471479" y="5361935"/>
                  <a:pt x="3474277" y="5366825"/>
                  <a:pt x="3477268" y="5371683"/>
                </a:cubicBezTo>
                <a:lnTo>
                  <a:pt x="3478824" y="5374232"/>
                </a:lnTo>
                <a:lnTo>
                  <a:pt x="3486664" y="5427532"/>
                </a:lnTo>
                <a:lnTo>
                  <a:pt x="3499845" y="5523238"/>
                </a:lnTo>
                <a:cubicBezTo>
                  <a:pt x="3496480" y="5535759"/>
                  <a:pt x="3498126" y="5574631"/>
                  <a:pt x="3505782" y="5582050"/>
                </a:cubicBezTo>
                <a:cubicBezTo>
                  <a:pt x="3507640" y="5590169"/>
                  <a:pt x="3505294" y="5599602"/>
                  <a:pt x="3513368" y="5603412"/>
                </a:cubicBezTo>
                <a:cubicBezTo>
                  <a:pt x="3518549" y="5620896"/>
                  <a:pt x="3530454" y="5660930"/>
                  <a:pt x="3536869" y="5686953"/>
                </a:cubicBezTo>
                <a:cubicBezTo>
                  <a:pt x="3527290" y="5702684"/>
                  <a:pt x="3548216" y="5722678"/>
                  <a:pt x="3551859" y="5759548"/>
                </a:cubicBezTo>
                <a:cubicBezTo>
                  <a:pt x="3540751" y="5776843"/>
                  <a:pt x="3554471" y="5784377"/>
                  <a:pt x="3540024" y="5816599"/>
                </a:cubicBezTo>
                <a:cubicBezTo>
                  <a:pt x="3541640" y="5817630"/>
                  <a:pt x="3543154" y="5818984"/>
                  <a:pt x="3544521" y="5820619"/>
                </a:cubicBezTo>
                <a:cubicBezTo>
                  <a:pt x="3552455" y="5830118"/>
                  <a:pt x="3553767" y="5846834"/>
                  <a:pt x="3547449" y="5857956"/>
                </a:cubicBezTo>
                <a:cubicBezTo>
                  <a:pt x="3528571" y="5908761"/>
                  <a:pt x="3532186" y="5952107"/>
                  <a:pt x="3530253" y="5993572"/>
                </a:cubicBezTo>
                <a:cubicBezTo>
                  <a:pt x="3530522" y="6040113"/>
                  <a:pt x="3553891" y="6005695"/>
                  <a:pt x="3536734" y="6066404"/>
                </a:cubicBezTo>
                <a:cubicBezTo>
                  <a:pt x="3545935" y="6071268"/>
                  <a:pt x="3546842" y="6078512"/>
                  <a:pt x="3543461" y="6091477"/>
                </a:cubicBezTo>
                <a:cubicBezTo>
                  <a:pt x="3549602" y="6107585"/>
                  <a:pt x="3568275" y="6137061"/>
                  <a:pt x="3573577" y="6163051"/>
                </a:cubicBezTo>
                <a:cubicBezTo>
                  <a:pt x="3577046" y="6182032"/>
                  <a:pt x="3572259" y="6223892"/>
                  <a:pt x="3575275" y="6247420"/>
                </a:cubicBezTo>
                <a:cubicBezTo>
                  <a:pt x="3570217" y="6271412"/>
                  <a:pt x="3583023" y="6273898"/>
                  <a:pt x="3591673" y="6304222"/>
                </a:cubicBezTo>
                <a:cubicBezTo>
                  <a:pt x="3585743" y="6318440"/>
                  <a:pt x="3589967" y="6328418"/>
                  <a:pt x="3597489" y="6337624"/>
                </a:cubicBezTo>
                <a:cubicBezTo>
                  <a:pt x="3598113" y="6368401"/>
                  <a:pt x="3610504" y="6394558"/>
                  <a:pt x="3617330" y="6428161"/>
                </a:cubicBezTo>
                <a:cubicBezTo>
                  <a:pt x="3612404" y="6466489"/>
                  <a:pt x="3633001" y="6482393"/>
                  <a:pt x="3640218" y="6518318"/>
                </a:cubicBezTo>
                <a:cubicBezTo>
                  <a:pt x="3625420" y="6557419"/>
                  <a:pt x="3668862" y="6537820"/>
                  <a:pt x="3670788" y="6568733"/>
                </a:cubicBezTo>
                <a:cubicBezTo>
                  <a:pt x="3659124" y="6621466"/>
                  <a:pt x="3685482" y="6565072"/>
                  <a:pt x="3687763" y="6643164"/>
                </a:cubicBezTo>
                <a:cubicBezTo>
                  <a:pt x="3685396" y="6647995"/>
                  <a:pt x="3689317" y="6656838"/>
                  <a:pt x="3693097" y="6655183"/>
                </a:cubicBezTo>
                <a:cubicBezTo>
                  <a:pt x="3693444" y="6672318"/>
                  <a:pt x="3690193" y="6715787"/>
                  <a:pt x="3689847" y="6745974"/>
                </a:cubicBezTo>
                <a:cubicBezTo>
                  <a:pt x="3689583" y="6773144"/>
                  <a:pt x="3690048" y="6817635"/>
                  <a:pt x="3691023" y="6836306"/>
                </a:cubicBezTo>
                <a:lnTo>
                  <a:pt x="3695699" y="6858001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8D51406-19AD-474F-81DE-BFB7FFD90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1534" y="2147356"/>
            <a:ext cx="4854632" cy="4253443"/>
          </a:xfrm>
        </p:spPr>
        <p:txBody>
          <a:bodyPr>
            <a:normAutofit/>
          </a:bodyPr>
          <a:lstStyle/>
          <a:p>
            <a:endParaRPr lang="sk-SK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Lenin – Dekrét o mieri (1917) </a:t>
            </a:r>
          </a:p>
          <a:p>
            <a:endParaRPr lang="sk-SK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Wilson</a:t>
            </a:r>
            <a:r>
              <a:rPr lang="sk-SK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– 14 bodov (1918)</a:t>
            </a:r>
          </a:p>
          <a:p>
            <a:endParaRPr lang="sk-SK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Nacionalistické idey prelomu 19. a 20. st. v Európe aj USA</a:t>
            </a:r>
          </a:p>
          <a:p>
            <a:endParaRPr lang="sk-SK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Sebaurčenie maďarského národa (menšín) po 1. sv. v.</a:t>
            </a:r>
          </a:p>
          <a:p>
            <a:endParaRPr lang="sk-SK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028" name="Picture 4" descr="Woodrow Wilson – Wikipédia">
            <a:extLst>
              <a:ext uri="{FF2B5EF4-FFF2-40B4-BE49-F238E27FC236}">
                <a16:creationId xmlns:a16="http://schemas.microsoft.com/office/drawing/2014/main" id="{D4C3103B-744D-4CE3-AF91-829BC168E2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19" r="26945" b="-1"/>
          <a:stretch/>
        </p:blipFill>
        <p:spPr bwMode="auto">
          <a:xfrm>
            <a:off x="8580467" y="10"/>
            <a:ext cx="3611533" cy="6857990"/>
          </a:xfrm>
          <a:custGeom>
            <a:avLst/>
            <a:gdLst/>
            <a:ahLst/>
            <a:cxnLst/>
            <a:rect l="l" t="t" r="r" b="b"/>
            <a:pathLst>
              <a:path w="3810000" h="6858000">
                <a:moveTo>
                  <a:pt x="95627" y="0"/>
                </a:moveTo>
                <a:lnTo>
                  <a:pt x="3810000" y="0"/>
                </a:lnTo>
                <a:lnTo>
                  <a:pt x="3810000" y="6858000"/>
                </a:lnTo>
                <a:lnTo>
                  <a:pt x="13132" y="6858000"/>
                </a:lnTo>
                <a:cubicBezTo>
                  <a:pt x="13183" y="6857363"/>
                  <a:pt x="13234" y="6856727"/>
                  <a:pt x="13284" y="6856090"/>
                </a:cubicBezTo>
                <a:lnTo>
                  <a:pt x="31566" y="6805847"/>
                </a:lnTo>
                <a:lnTo>
                  <a:pt x="30463" y="6715381"/>
                </a:lnTo>
                <a:cubicBezTo>
                  <a:pt x="29585" y="6714082"/>
                  <a:pt x="28597" y="6713038"/>
                  <a:pt x="27533" y="6712286"/>
                </a:cubicBezTo>
                <a:lnTo>
                  <a:pt x="31288" y="6698474"/>
                </a:lnTo>
                <a:lnTo>
                  <a:pt x="29901" y="6686264"/>
                </a:lnTo>
                <a:cubicBezTo>
                  <a:pt x="29591" y="6639749"/>
                  <a:pt x="29281" y="6593234"/>
                  <a:pt x="28971" y="6546719"/>
                </a:cubicBezTo>
                <a:cubicBezTo>
                  <a:pt x="23415" y="6502008"/>
                  <a:pt x="3087" y="6462057"/>
                  <a:pt x="310" y="6408337"/>
                </a:cubicBezTo>
                <a:cubicBezTo>
                  <a:pt x="-2468" y="6354617"/>
                  <a:pt x="14431" y="6312397"/>
                  <a:pt x="12307" y="6224401"/>
                </a:cubicBezTo>
                <a:lnTo>
                  <a:pt x="27152" y="6147415"/>
                </a:lnTo>
                <a:lnTo>
                  <a:pt x="39044" y="6093837"/>
                </a:lnTo>
                <a:cubicBezTo>
                  <a:pt x="47718" y="6039281"/>
                  <a:pt x="47985" y="5964495"/>
                  <a:pt x="46816" y="5915901"/>
                </a:cubicBezTo>
                <a:cubicBezTo>
                  <a:pt x="43189" y="5876557"/>
                  <a:pt x="47196" y="5863739"/>
                  <a:pt x="33533" y="5831562"/>
                </a:cubicBezTo>
                <a:cubicBezTo>
                  <a:pt x="27901" y="5792459"/>
                  <a:pt x="47408" y="5747455"/>
                  <a:pt x="46555" y="5710909"/>
                </a:cubicBezTo>
                <a:cubicBezTo>
                  <a:pt x="53188" y="5686865"/>
                  <a:pt x="49116" y="5615845"/>
                  <a:pt x="62461" y="5602222"/>
                </a:cubicBezTo>
                <a:cubicBezTo>
                  <a:pt x="64066" y="5572067"/>
                  <a:pt x="49594" y="5555548"/>
                  <a:pt x="56185" y="5529979"/>
                </a:cubicBezTo>
                <a:lnTo>
                  <a:pt x="67961" y="5458854"/>
                </a:lnTo>
                <a:lnTo>
                  <a:pt x="110939" y="5353584"/>
                </a:lnTo>
                <a:cubicBezTo>
                  <a:pt x="123070" y="5308303"/>
                  <a:pt x="110671" y="5307524"/>
                  <a:pt x="128276" y="5249764"/>
                </a:cubicBezTo>
                <a:cubicBezTo>
                  <a:pt x="137692" y="5218499"/>
                  <a:pt x="146153" y="5160067"/>
                  <a:pt x="156749" y="5116288"/>
                </a:cubicBezTo>
                <a:cubicBezTo>
                  <a:pt x="167347" y="5072508"/>
                  <a:pt x="184838" y="5010298"/>
                  <a:pt x="191855" y="4987089"/>
                </a:cubicBezTo>
                <a:lnTo>
                  <a:pt x="219824" y="4934095"/>
                </a:lnTo>
                <a:cubicBezTo>
                  <a:pt x="223315" y="4926170"/>
                  <a:pt x="231151" y="4920904"/>
                  <a:pt x="231137" y="4903120"/>
                </a:cubicBezTo>
                <a:lnTo>
                  <a:pt x="219738" y="4827391"/>
                </a:lnTo>
                <a:cubicBezTo>
                  <a:pt x="223928" y="4818620"/>
                  <a:pt x="227939" y="4809255"/>
                  <a:pt x="231597" y="4799440"/>
                </a:cubicBezTo>
                <a:lnTo>
                  <a:pt x="233480" y="4793512"/>
                </a:lnTo>
                <a:cubicBezTo>
                  <a:pt x="233423" y="4793432"/>
                  <a:pt x="233367" y="4793351"/>
                  <a:pt x="233310" y="4793271"/>
                </a:cubicBezTo>
                <a:cubicBezTo>
                  <a:pt x="233275" y="4791711"/>
                  <a:pt x="233728" y="4789662"/>
                  <a:pt x="234882" y="4786765"/>
                </a:cubicBezTo>
                <a:lnTo>
                  <a:pt x="236914" y="4782703"/>
                </a:lnTo>
                <a:lnTo>
                  <a:pt x="246329" y="4683644"/>
                </a:lnTo>
                <a:cubicBezTo>
                  <a:pt x="256294" y="4677568"/>
                  <a:pt x="256527" y="4667288"/>
                  <a:pt x="253823" y="4655204"/>
                </a:cubicBezTo>
                <a:cubicBezTo>
                  <a:pt x="259521" y="4631796"/>
                  <a:pt x="280440" y="4574275"/>
                  <a:pt x="280514" y="4543195"/>
                </a:cubicBezTo>
                <a:cubicBezTo>
                  <a:pt x="272112" y="4519880"/>
                  <a:pt x="251340" y="4505102"/>
                  <a:pt x="254268" y="4468722"/>
                </a:cubicBezTo>
                <a:cubicBezTo>
                  <a:pt x="266696" y="4435462"/>
                  <a:pt x="236001" y="4395418"/>
                  <a:pt x="252728" y="4353998"/>
                </a:cubicBezTo>
                <a:cubicBezTo>
                  <a:pt x="256750" y="4339008"/>
                  <a:pt x="256168" y="4294115"/>
                  <a:pt x="248123" y="4286542"/>
                </a:cubicBezTo>
                <a:cubicBezTo>
                  <a:pt x="246365" y="4277371"/>
                  <a:pt x="249194" y="4266107"/>
                  <a:pt x="240584" y="4262777"/>
                </a:cubicBezTo>
                <a:cubicBezTo>
                  <a:pt x="230221" y="4256829"/>
                  <a:pt x="246153" y="4222259"/>
                  <a:pt x="233949" y="4228340"/>
                </a:cubicBezTo>
                <a:cubicBezTo>
                  <a:pt x="244865" y="4203839"/>
                  <a:pt x="223150" y="4187902"/>
                  <a:pt x="217758" y="4169004"/>
                </a:cubicBezTo>
                <a:cubicBezTo>
                  <a:pt x="228596" y="4149446"/>
                  <a:pt x="206597" y="4129080"/>
                  <a:pt x="203797" y="4086781"/>
                </a:cubicBezTo>
                <a:cubicBezTo>
                  <a:pt x="216334" y="4065199"/>
                  <a:pt x="201740" y="4058317"/>
                  <a:pt x="218344" y="4018957"/>
                </a:cubicBezTo>
                <a:cubicBezTo>
                  <a:pt x="216630" y="4017979"/>
                  <a:pt x="215034" y="4016614"/>
                  <a:pt x="213609" y="4014902"/>
                </a:cubicBezTo>
                <a:cubicBezTo>
                  <a:pt x="205325" y="4004955"/>
                  <a:pt x="204424" y="3985729"/>
                  <a:pt x="211594" y="3971964"/>
                </a:cubicBezTo>
                <a:cubicBezTo>
                  <a:pt x="233561" y="3910433"/>
                  <a:pt x="230991" y="3860613"/>
                  <a:pt x="234357" y="3812226"/>
                </a:cubicBezTo>
                <a:cubicBezTo>
                  <a:pt x="235501" y="3758242"/>
                  <a:pt x="209185" y="3801364"/>
                  <a:pt x="229596" y="3728573"/>
                </a:cubicBezTo>
                <a:cubicBezTo>
                  <a:pt x="219804" y="3724174"/>
                  <a:pt x="219047" y="3715890"/>
                  <a:pt x="223099" y="3700384"/>
                </a:cubicBezTo>
                <a:cubicBezTo>
                  <a:pt x="222942" y="3674360"/>
                  <a:pt x="199034" y="3683312"/>
                  <a:pt x="212511" y="3653063"/>
                </a:cubicBezTo>
                <a:cubicBezTo>
                  <a:pt x="207582" y="3623616"/>
                  <a:pt x="199349" y="3555881"/>
                  <a:pt x="193522" y="3523704"/>
                </a:cubicBezTo>
                <a:cubicBezTo>
                  <a:pt x="199728" y="3495169"/>
                  <a:pt x="185963" y="3494025"/>
                  <a:pt x="177551" y="3460001"/>
                </a:cubicBezTo>
                <a:cubicBezTo>
                  <a:pt x="184399" y="3442692"/>
                  <a:pt x="180138" y="3431687"/>
                  <a:pt x="172293" y="3422022"/>
                </a:cubicBezTo>
                <a:cubicBezTo>
                  <a:pt x="172567" y="3386386"/>
                  <a:pt x="159982" y="3357707"/>
                  <a:pt x="153640" y="3319632"/>
                </a:cubicBezTo>
                <a:cubicBezTo>
                  <a:pt x="117352" y="3267571"/>
                  <a:pt x="111308" y="3199530"/>
                  <a:pt x="102580" y="3174350"/>
                </a:cubicBezTo>
                <a:lnTo>
                  <a:pt x="101281" y="3168555"/>
                </a:lnTo>
                <a:cubicBezTo>
                  <a:pt x="101655" y="3163067"/>
                  <a:pt x="102030" y="3157580"/>
                  <a:pt x="102403" y="3152092"/>
                </a:cubicBezTo>
                <a:lnTo>
                  <a:pt x="103597" y="3145797"/>
                </a:lnTo>
                <a:cubicBezTo>
                  <a:pt x="104132" y="3141497"/>
                  <a:pt x="104119" y="3138691"/>
                  <a:pt x="103701" y="3136806"/>
                </a:cubicBezTo>
                <a:lnTo>
                  <a:pt x="108221" y="3088993"/>
                </a:lnTo>
                <a:cubicBezTo>
                  <a:pt x="109464" y="3064872"/>
                  <a:pt x="113188" y="3030250"/>
                  <a:pt x="111158" y="2992081"/>
                </a:cubicBezTo>
                <a:cubicBezTo>
                  <a:pt x="109031" y="2944441"/>
                  <a:pt x="104226" y="2942439"/>
                  <a:pt x="105565" y="2902844"/>
                </a:cubicBezTo>
                <a:cubicBezTo>
                  <a:pt x="107874" y="2897323"/>
                  <a:pt x="101362" y="2801618"/>
                  <a:pt x="105102" y="2797375"/>
                </a:cubicBezTo>
                <a:cubicBezTo>
                  <a:pt x="86174" y="2744941"/>
                  <a:pt x="109804" y="2750735"/>
                  <a:pt x="107241" y="2691357"/>
                </a:cubicBezTo>
                <a:cubicBezTo>
                  <a:pt x="107811" y="2665349"/>
                  <a:pt x="115946" y="2561129"/>
                  <a:pt x="145888" y="2542201"/>
                </a:cubicBezTo>
                <a:cubicBezTo>
                  <a:pt x="170455" y="2427400"/>
                  <a:pt x="123634" y="2367849"/>
                  <a:pt x="136292" y="2250554"/>
                </a:cubicBezTo>
                <a:cubicBezTo>
                  <a:pt x="110877" y="2215639"/>
                  <a:pt x="134601" y="2180816"/>
                  <a:pt x="130310" y="2141581"/>
                </a:cubicBezTo>
                <a:cubicBezTo>
                  <a:pt x="154051" y="2149219"/>
                  <a:pt x="117587" y="2094975"/>
                  <a:pt x="144587" y="2089095"/>
                </a:cubicBezTo>
                <a:cubicBezTo>
                  <a:pt x="142952" y="2082142"/>
                  <a:pt x="140513" y="2075590"/>
                  <a:pt x="137867" y="2069059"/>
                </a:cubicBezTo>
                <a:lnTo>
                  <a:pt x="136492" y="2065634"/>
                </a:lnTo>
                <a:cubicBezTo>
                  <a:pt x="136216" y="2060851"/>
                  <a:pt x="135939" y="2056067"/>
                  <a:pt x="135663" y="2051284"/>
                </a:cubicBezTo>
                <a:lnTo>
                  <a:pt x="124268" y="1960184"/>
                </a:lnTo>
                <a:cubicBezTo>
                  <a:pt x="138968" y="1926370"/>
                  <a:pt x="111716" y="1914873"/>
                  <a:pt x="131257" y="1873060"/>
                </a:cubicBezTo>
                <a:cubicBezTo>
                  <a:pt x="136329" y="1857442"/>
                  <a:pt x="139083" y="1807624"/>
                  <a:pt x="131724" y="1797311"/>
                </a:cubicBezTo>
                <a:cubicBezTo>
                  <a:pt x="130673" y="1786740"/>
                  <a:pt x="134293" y="1774954"/>
                  <a:pt x="126063" y="1769201"/>
                </a:cubicBezTo>
                <a:cubicBezTo>
                  <a:pt x="116300" y="1760126"/>
                  <a:pt x="134551" y="1725705"/>
                  <a:pt x="122085" y="1729500"/>
                </a:cubicBezTo>
                <a:cubicBezTo>
                  <a:pt x="134648" y="1705012"/>
                  <a:pt x="114449" y="1682158"/>
                  <a:pt x="110543" y="1659949"/>
                </a:cubicBezTo>
                <a:cubicBezTo>
                  <a:pt x="122664" y="1640913"/>
                  <a:pt x="102513" y="1613087"/>
                  <a:pt x="102892" y="1565607"/>
                </a:cubicBezTo>
                <a:cubicBezTo>
                  <a:pt x="116835" y="1544742"/>
                  <a:pt x="102976" y="1533616"/>
                  <a:pt x="122245" y="1494057"/>
                </a:cubicBezTo>
                <a:cubicBezTo>
                  <a:pt x="120629" y="1492563"/>
                  <a:pt x="119160" y="1490668"/>
                  <a:pt x="117883" y="1488429"/>
                </a:cubicBezTo>
                <a:cubicBezTo>
                  <a:pt x="110465" y="1475431"/>
                  <a:pt x="111002" y="1453942"/>
                  <a:pt x="119083" y="1440433"/>
                </a:cubicBezTo>
                <a:cubicBezTo>
                  <a:pt x="145274" y="1377630"/>
                  <a:pt x="146438" y="1321884"/>
                  <a:pt x="153340" y="1269148"/>
                </a:cubicBezTo>
                <a:cubicBezTo>
                  <a:pt x="158467" y="1209690"/>
                  <a:pt x="129360" y="1251077"/>
                  <a:pt x="154855" y="1175439"/>
                </a:cubicBezTo>
                <a:cubicBezTo>
                  <a:pt x="145538" y="1168218"/>
                  <a:pt x="145408" y="1158868"/>
                  <a:pt x="150548" y="1142685"/>
                </a:cubicBezTo>
                <a:cubicBezTo>
                  <a:pt x="152321" y="1113850"/>
                  <a:pt x="128121" y="1118007"/>
                  <a:pt x="143630" y="1087778"/>
                </a:cubicBezTo>
                <a:cubicBezTo>
                  <a:pt x="139451" y="1064261"/>
                  <a:pt x="125971" y="1018012"/>
                  <a:pt x="125476" y="1001580"/>
                </a:cubicBezTo>
                <a:cubicBezTo>
                  <a:pt x="123958" y="976962"/>
                  <a:pt x="134851" y="962709"/>
                  <a:pt x="134526" y="940069"/>
                </a:cubicBezTo>
                <a:cubicBezTo>
                  <a:pt x="142751" y="909988"/>
                  <a:pt x="129284" y="905409"/>
                  <a:pt x="123523" y="865739"/>
                </a:cubicBezTo>
                <a:cubicBezTo>
                  <a:pt x="131549" y="848234"/>
                  <a:pt x="128173" y="835030"/>
                  <a:pt x="121164" y="822450"/>
                </a:cubicBezTo>
                <a:cubicBezTo>
                  <a:pt x="124077" y="783082"/>
                  <a:pt x="113811" y="748321"/>
                  <a:pt x="110389" y="704665"/>
                </a:cubicBezTo>
                <a:cubicBezTo>
                  <a:pt x="120144" y="656264"/>
                  <a:pt x="99869" y="633697"/>
                  <a:pt x="96299" y="587032"/>
                </a:cubicBezTo>
                <a:cubicBezTo>
                  <a:pt x="87861" y="539988"/>
                  <a:pt x="66571" y="452493"/>
                  <a:pt x="59759" y="422399"/>
                </a:cubicBezTo>
                <a:cubicBezTo>
                  <a:pt x="62865" y="416491"/>
                  <a:pt x="59682" y="404768"/>
                  <a:pt x="55429" y="406467"/>
                </a:cubicBezTo>
                <a:cubicBezTo>
                  <a:pt x="56742" y="400038"/>
                  <a:pt x="64884" y="384166"/>
                  <a:pt x="58062" y="383409"/>
                </a:cubicBezTo>
                <a:cubicBezTo>
                  <a:pt x="57210" y="351894"/>
                  <a:pt x="61145" y="320031"/>
                  <a:pt x="69487" y="290892"/>
                </a:cubicBezTo>
                <a:cubicBezTo>
                  <a:pt x="57686" y="231306"/>
                  <a:pt x="89539" y="260845"/>
                  <a:pt x="86198" y="217175"/>
                </a:cubicBezTo>
                <a:cubicBezTo>
                  <a:pt x="72715" y="183379"/>
                  <a:pt x="83646" y="168958"/>
                  <a:pt x="74643" y="129155"/>
                </a:cubicBezTo>
                <a:cubicBezTo>
                  <a:pt x="96697" y="112411"/>
                  <a:pt x="72236" y="90977"/>
                  <a:pt x="78417" y="74202"/>
                </a:cubicBezTo>
                <a:cubicBezTo>
                  <a:pt x="59029" y="57686"/>
                  <a:pt x="81827" y="29115"/>
                  <a:pt x="94183" y="4683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8970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3104DAE-92BA-4B15-AB29-E5386AE7D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sk-SK" sz="5000"/>
              <a:t>Revizionizmus ako hľadanie odpustenia?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6043E83-B60D-49F5-83DF-34B715328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" y="2071316"/>
            <a:ext cx="7604538" cy="4339644"/>
          </a:xfrm>
        </p:spPr>
        <p:txBody>
          <a:bodyPr anchor="t">
            <a:noAutofit/>
          </a:bodyPr>
          <a:lstStyle/>
          <a:p>
            <a:endParaRPr lang="sk-SK" sz="2400" dirty="0"/>
          </a:p>
          <a:p>
            <a:r>
              <a:rPr lang="sk-SK" sz="2400" dirty="0"/>
              <a:t>Čl. 19 Paktu Spoločnosti národov – možnosť revízie zmlúv</a:t>
            </a:r>
          </a:p>
          <a:p>
            <a:pPr marL="0" indent="0">
              <a:buNone/>
            </a:pPr>
            <a:endParaRPr lang="sk-SK" sz="2400" dirty="0"/>
          </a:p>
          <a:p>
            <a:pPr marL="0" indent="0">
              <a:buNone/>
            </a:pPr>
            <a:endParaRPr lang="sk-SK" sz="2400" dirty="0"/>
          </a:p>
          <a:p>
            <a:r>
              <a:rPr lang="sk-SK" sz="2400" dirty="0"/>
              <a:t>Článok 10 Paktu Spoločnosti národov – celistvosť štátov</a:t>
            </a:r>
          </a:p>
          <a:p>
            <a:endParaRPr lang="sk-SK" sz="2400" dirty="0"/>
          </a:p>
          <a:p>
            <a:endParaRPr lang="sk-SK" sz="2400" dirty="0"/>
          </a:p>
          <a:p>
            <a:r>
              <a:rPr lang="sk-SK" sz="2400" dirty="0"/>
              <a:t>(</a:t>
            </a:r>
            <a:r>
              <a:rPr lang="sk-SK" sz="2400" dirty="0" err="1"/>
              <a:t>Ne</a:t>
            </a:r>
            <a:r>
              <a:rPr lang="sk-SK" sz="2400" dirty="0"/>
              <a:t>)Spravodlivosť mierovej zmluvy bez odpustenia?</a:t>
            </a:r>
          </a:p>
          <a:p>
            <a:endParaRPr lang="sk-SK" sz="2400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4000E46E-7F70-4B68-99DE-A776BB28FB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529" r="16839" b="-2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388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74F14FA-ECD3-426F-9907-ECC0EDF2C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sk-SK" sz="5400" dirty="0"/>
              <a:t>Závery 1: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4F8B725-31AE-41B4-9DCD-FC69950E0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endParaRPr lang="sk-SK" sz="2200" dirty="0"/>
          </a:p>
          <a:p>
            <a:pPr marL="0" indent="0">
              <a:buNone/>
            </a:pPr>
            <a:r>
              <a:rPr lang="sk-SK" sz="2400" dirty="0"/>
              <a:t>Nové </a:t>
            </a:r>
            <a:r>
              <a:rPr lang="sk-SK" sz="2400" dirty="0" err="1"/>
              <a:t>prirodzenoprávne</a:t>
            </a:r>
            <a:r>
              <a:rPr lang="sk-SK" sz="2400" dirty="0"/>
              <a:t> prvky v medzinárodnom práve (následne </a:t>
            </a:r>
            <a:r>
              <a:rPr lang="sk-SK" sz="2400" dirty="0" err="1"/>
              <a:t>pozitivizované</a:t>
            </a:r>
            <a:r>
              <a:rPr lang="sk-SK" sz="2400" dirty="0"/>
              <a:t>):</a:t>
            </a:r>
          </a:p>
          <a:p>
            <a:endParaRPr lang="sk-SK" sz="2400" dirty="0"/>
          </a:p>
          <a:p>
            <a:pPr marL="0" indent="0">
              <a:buNone/>
            </a:pPr>
            <a:endParaRPr lang="sk-SK" sz="2400" dirty="0"/>
          </a:p>
          <a:p>
            <a:r>
              <a:rPr lang="sk-SK" sz="2400" dirty="0"/>
              <a:t>Kombinácia idey spravodlivej vojny a neodpustenia („nekresťanské“)</a:t>
            </a:r>
          </a:p>
          <a:p>
            <a:endParaRPr lang="sk-SK" sz="2400" dirty="0"/>
          </a:p>
          <a:p>
            <a:endParaRPr lang="sk-SK" sz="2400" dirty="0"/>
          </a:p>
          <a:p>
            <a:r>
              <a:rPr lang="sk-SK" sz="2400" dirty="0"/>
              <a:t>Právo národov na sebaurčenie</a:t>
            </a:r>
          </a:p>
        </p:txBody>
      </p:sp>
    </p:spTree>
    <p:extLst>
      <p:ext uri="{BB962C8B-B14F-4D97-AF65-F5344CB8AC3E}">
        <p14:creationId xmlns:p14="http://schemas.microsoft.com/office/powerpoint/2010/main" val="1249151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48D0C0D-8901-4896-908E-76BC9B6AB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sk-SK" sz="5400" dirty="0"/>
              <a:t>Závery 2: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72B6D65-B9B2-4E14-8857-515D9F996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k-SK" sz="2400" dirty="0"/>
          </a:p>
          <a:p>
            <a:r>
              <a:rPr lang="sk-SK" sz="2400" dirty="0"/>
              <a:t>Mierové zmluvy ako </a:t>
            </a:r>
            <a:r>
              <a:rPr lang="sk-SK" sz="2400" dirty="0" err="1"/>
              <a:t>konštituant</a:t>
            </a:r>
            <a:r>
              <a:rPr lang="sk-SK" sz="2400" dirty="0"/>
              <a:t> nových štandardov v MPV</a:t>
            </a:r>
          </a:p>
          <a:p>
            <a:pPr marL="0" indent="0">
              <a:buNone/>
            </a:pPr>
            <a:endParaRPr lang="sk-SK" sz="2400" dirty="0"/>
          </a:p>
          <a:p>
            <a:pPr marL="0" indent="0">
              <a:buNone/>
            </a:pPr>
            <a:endParaRPr lang="sk-SK" sz="2400" dirty="0"/>
          </a:p>
          <a:p>
            <a:r>
              <a:rPr lang="sk-SK" sz="2400" dirty="0"/>
              <a:t>Legitimita/Legalita - Politický moment práva (</a:t>
            </a:r>
            <a:r>
              <a:rPr lang="sk-SK" sz="2400" dirty="0" err="1"/>
              <a:t>Carl</a:t>
            </a:r>
            <a:r>
              <a:rPr lang="sk-SK" sz="2400" dirty="0"/>
              <a:t> </a:t>
            </a:r>
            <a:r>
              <a:rPr lang="sk-SK" sz="2400" dirty="0" err="1"/>
              <a:t>Schmitt</a:t>
            </a:r>
            <a:r>
              <a:rPr lang="sk-SK" sz="2400" dirty="0"/>
              <a:t>) – v MPV</a:t>
            </a:r>
          </a:p>
          <a:p>
            <a:endParaRPr lang="sk-SK" sz="2400" dirty="0"/>
          </a:p>
          <a:p>
            <a:pPr marL="0" indent="0">
              <a:buNone/>
            </a:pPr>
            <a:endParaRPr lang="sk-SK" sz="2400" dirty="0"/>
          </a:p>
          <a:p>
            <a:r>
              <a:rPr lang="sk-SK" sz="2400" dirty="0"/>
              <a:t>Zakladajúce násilie (W. </a:t>
            </a:r>
            <a:r>
              <a:rPr lang="sk-SK" sz="2400" dirty="0" err="1"/>
              <a:t>Benjamin</a:t>
            </a:r>
            <a:r>
              <a:rPr lang="sk-SK" sz="2400" dirty="0"/>
              <a:t>, J. </a:t>
            </a:r>
            <a:r>
              <a:rPr lang="sk-SK" sz="2400" dirty="0" err="1"/>
              <a:t>Derrida</a:t>
            </a:r>
            <a:r>
              <a:rPr lang="sk-SK" sz="2400" dirty="0"/>
              <a:t>, G. </a:t>
            </a:r>
            <a:r>
              <a:rPr lang="sk-SK" sz="2400" dirty="0" err="1"/>
              <a:t>Deleuze</a:t>
            </a:r>
            <a:r>
              <a:rPr lang="sk-SK" sz="2400" dirty="0"/>
              <a:t>) </a:t>
            </a:r>
          </a:p>
          <a:p>
            <a:endParaRPr lang="sk-SK" sz="2400" dirty="0"/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355590276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279</Words>
  <Application>Microsoft Office PowerPoint</Application>
  <PresentationFormat>Širokouhlá</PresentationFormat>
  <Paragraphs>55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Motív Office</vt:lpstr>
      <vt:lpstr>Trianon a právny inštitút „mierovej zmluvy“ :   Spravodlivosť v medzinárodnom práve? </vt:lpstr>
      <vt:lpstr>Trianon = nespravodlivosť v medzin. práve?</vt:lpstr>
      <vt:lpstr>Zmena paradigmy medzinárodného práva?</vt:lpstr>
      <vt:lpstr>Prirodzené právo na sebaurčenie </vt:lpstr>
      <vt:lpstr>Revizionizmus ako hľadanie odpustenia?</vt:lpstr>
      <vt:lpstr>Závery 1:</vt:lpstr>
      <vt:lpstr>Závery 2: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Trianon a právny inštitút „mierovej zmluvy“   Spravodlivosť v medzinárodnom práve? </dc:title>
  <dc:creator>Gábriš Tomáš</dc:creator>
  <cp:lastModifiedBy>Gábriš Tomáš</cp:lastModifiedBy>
  <cp:revision>11</cp:revision>
  <dcterms:created xsi:type="dcterms:W3CDTF">2021-10-10T07:57:51Z</dcterms:created>
  <dcterms:modified xsi:type="dcterms:W3CDTF">2021-10-14T11:33:49Z</dcterms:modified>
</cp:coreProperties>
</file>